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5"/>
  </p:notesMasterIdLst>
  <p:sldIdLst>
    <p:sldId id="585" r:id="rId2"/>
    <p:sldId id="492" r:id="rId3"/>
    <p:sldId id="281" r:id="rId4"/>
    <p:sldId id="520" r:id="rId5"/>
    <p:sldId id="563" r:id="rId6"/>
    <p:sldId id="564" r:id="rId7"/>
    <p:sldId id="565" r:id="rId8"/>
    <p:sldId id="569" r:id="rId9"/>
    <p:sldId id="566" r:id="rId10"/>
    <p:sldId id="521" r:id="rId11"/>
    <p:sldId id="266" r:id="rId12"/>
    <p:sldId id="542" r:id="rId13"/>
    <p:sldId id="573" r:id="rId14"/>
    <p:sldId id="519" r:id="rId15"/>
    <p:sldId id="524" r:id="rId16"/>
    <p:sldId id="527" r:id="rId17"/>
    <p:sldId id="526" r:id="rId18"/>
    <p:sldId id="538" r:id="rId19"/>
    <p:sldId id="529" r:id="rId20"/>
    <p:sldId id="528" r:id="rId21"/>
    <p:sldId id="530" r:id="rId22"/>
    <p:sldId id="532" r:id="rId23"/>
    <p:sldId id="539" r:id="rId24"/>
    <p:sldId id="533" r:id="rId25"/>
    <p:sldId id="543" r:id="rId26"/>
    <p:sldId id="570" r:id="rId27"/>
    <p:sldId id="574" r:id="rId28"/>
    <p:sldId id="571" r:id="rId29"/>
    <p:sldId id="310" r:id="rId30"/>
    <p:sldId id="544" r:id="rId31"/>
    <p:sldId id="523" r:id="rId32"/>
    <p:sldId id="531" r:id="rId33"/>
    <p:sldId id="309" r:id="rId34"/>
    <p:sldId id="300" r:id="rId35"/>
    <p:sldId id="518" r:id="rId36"/>
    <p:sldId id="575" r:id="rId37"/>
    <p:sldId id="572" r:id="rId38"/>
    <p:sldId id="576" r:id="rId39"/>
    <p:sldId id="496" r:id="rId40"/>
    <p:sldId id="273" r:id="rId41"/>
    <p:sldId id="546" r:id="rId42"/>
    <p:sldId id="534" r:id="rId43"/>
    <p:sldId id="540" r:id="rId44"/>
    <p:sldId id="493" r:id="rId45"/>
    <p:sldId id="316" r:id="rId46"/>
    <p:sldId id="299" r:id="rId47"/>
    <p:sldId id="536" r:id="rId48"/>
    <p:sldId id="580" r:id="rId49"/>
    <p:sldId id="560" r:id="rId50"/>
    <p:sldId id="579" r:id="rId51"/>
    <p:sldId id="581" r:id="rId52"/>
    <p:sldId id="582" r:id="rId53"/>
    <p:sldId id="583" r:id="rId54"/>
    <p:sldId id="584" r:id="rId55"/>
    <p:sldId id="503" r:id="rId56"/>
    <p:sldId id="257" r:id="rId57"/>
    <p:sldId id="301" r:id="rId58"/>
    <p:sldId id="506" r:id="rId59"/>
    <p:sldId id="272" r:id="rId60"/>
    <p:sldId id="561" r:id="rId61"/>
    <p:sldId id="562" r:id="rId62"/>
    <p:sldId id="500" r:id="rId63"/>
    <p:sldId id="267" r:id="rId64"/>
    <p:sldId id="577" r:id="rId65"/>
    <p:sldId id="509" r:id="rId66"/>
    <p:sldId id="258" r:id="rId67"/>
    <p:sldId id="510" r:id="rId68"/>
    <p:sldId id="264" r:id="rId69"/>
    <p:sldId id="522" r:id="rId70"/>
    <p:sldId id="499" r:id="rId71"/>
    <p:sldId id="265" r:id="rId72"/>
    <p:sldId id="504" r:id="rId73"/>
    <p:sldId id="269" r:id="rId74"/>
    <p:sldId id="505" r:id="rId75"/>
    <p:sldId id="494" r:id="rId76"/>
    <p:sldId id="268" r:id="rId77"/>
    <p:sldId id="313" r:id="rId78"/>
    <p:sldId id="507" r:id="rId79"/>
    <p:sldId id="260" r:id="rId80"/>
    <p:sldId id="515" r:id="rId81"/>
    <p:sldId id="280" r:id="rId82"/>
    <p:sldId id="511" r:id="rId83"/>
    <p:sldId id="270" r:id="rId84"/>
  </p:sldIdLst>
  <p:sldSz cx="9144000" cy="6858000" type="screen4x3"/>
  <p:notesSz cx="6858000" cy="9144000"/>
  <p:embeddedFontLst>
    <p:embeddedFont>
      <p:font typeface="Abadi" panose="020B0604020104020204" pitchFamily="34" charset="0"/>
      <p:regular r:id="rId86"/>
    </p:embeddedFont>
    <p:embeddedFont>
      <p:font typeface="나눔고딕 ExtraBold" panose="020D0904000000000000" pitchFamily="50" charset="-127"/>
      <p:bold r:id="rId87"/>
    </p:embeddedFont>
    <p:embeddedFont>
      <p:font typeface="나눔바른고딕" panose="020B0603020101020101" pitchFamily="50" charset="-127"/>
      <p:regular r:id="rId88"/>
      <p:bold r:id="rId89"/>
    </p:embeddedFont>
    <p:embeddedFont>
      <p:font typeface="나눔손글씨 펜" panose="03040600000000000000" pitchFamily="66" charset="-127"/>
      <p:regular r:id="rId90"/>
    </p:embeddedFont>
    <p:embeddedFont>
      <p:font typeface="맑은 고딕" panose="020B0503020000020004" pitchFamily="50" charset="-127"/>
      <p:regular r:id="rId91"/>
      <p:bold r:id="rId92"/>
    </p:embeddedFont>
    <p:embeddedFont>
      <p:font typeface="함초롬돋움" panose="020B0604000101010101" pitchFamily="50" charset="-127"/>
      <p:regular r:id="rId93"/>
      <p:bold r:id="rId9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1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pos="340">
          <p15:clr>
            <a:srgbClr val="A4A3A4"/>
          </p15:clr>
        </p15:guide>
        <p15:guide id="6" pos="2880">
          <p15:clr>
            <a:srgbClr val="A4A3A4"/>
          </p15:clr>
        </p15:guide>
        <p15:guide id="7" pos="5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하나로약국" initials="하" lastIdx="1" clrIdx="0">
    <p:extLst>
      <p:ext uri="{19B8F6BF-5375-455C-9EA6-DF929625EA0E}">
        <p15:presenceInfo xmlns:p15="http://schemas.microsoft.com/office/powerpoint/2012/main" userId="하나로약국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FCC"/>
    <a:srgbClr val="0E00C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588" autoAdjust="0"/>
  </p:normalViewPr>
  <p:slideViewPr>
    <p:cSldViewPr>
      <p:cViewPr varScale="1">
        <p:scale>
          <a:sx n="94" d="100"/>
          <a:sy n="94" d="100"/>
        </p:scale>
        <p:origin x="1236" y="114"/>
      </p:cViewPr>
      <p:guideLst>
        <p:guide orient="horz" pos="3884"/>
        <p:guide orient="horz" pos="2160"/>
        <p:guide orient="horz" pos="391"/>
        <p:guide orient="horz" pos="981"/>
        <p:guide pos="340"/>
        <p:guide pos="2880"/>
        <p:guide pos="5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696"/>
    </p:cViewPr>
  </p:sorterViewPr>
  <p:notesViewPr>
    <p:cSldViewPr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5.fntdata"/><Relationship Id="rId95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8.fntdata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0.xml"/><Relationship Id="rId13" Type="http://schemas.openxmlformats.org/officeDocument/2006/relationships/slide" Target="../slides/slide63.xml"/><Relationship Id="rId18" Type="http://schemas.openxmlformats.org/officeDocument/2006/relationships/slide" Target="../slides/slide77.xml"/><Relationship Id="rId3" Type="http://schemas.openxmlformats.org/officeDocument/2006/relationships/slide" Target="../slides/slide15.xml"/><Relationship Id="rId21" Type="http://schemas.openxmlformats.org/officeDocument/2006/relationships/slide" Target="../slides/slide59.xml"/><Relationship Id="rId7" Type="http://schemas.openxmlformats.org/officeDocument/2006/relationships/slide" Target="../slides/slide68.xml"/><Relationship Id="rId12" Type="http://schemas.openxmlformats.org/officeDocument/2006/relationships/slide" Target="../slides/slide32.xml"/><Relationship Id="rId17" Type="http://schemas.openxmlformats.org/officeDocument/2006/relationships/slide" Target="../slides/slide83.xml"/><Relationship Id="rId25" Type="http://schemas.openxmlformats.org/officeDocument/2006/relationships/slide" Target="../slides/slide49.xml"/><Relationship Id="rId2" Type="http://schemas.openxmlformats.org/officeDocument/2006/relationships/slide" Target="../slides/slide45.xml"/><Relationship Id="rId16" Type="http://schemas.openxmlformats.org/officeDocument/2006/relationships/slide" Target="../slides/slide73.xml"/><Relationship Id="rId20" Type="http://schemas.openxmlformats.org/officeDocument/2006/relationships/slide" Target="../slides/slide80.xml"/><Relationship Id="rId1" Type="http://schemas.openxmlformats.org/officeDocument/2006/relationships/slide" Target="../slides/slide3.xml"/><Relationship Id="rId6" Type="http://schemas.openxmlformats.org/officeDocument/2006/relationships/slide" Target="../slides/slide56.xml"/><Relationship Id="rId11" Type="http://schemas.openxmlformats.org/officeDocument/2006/relationships/slide" Target="../slides/slide71.xml"/><Relationship Id="rId24" Type="http://schemas.openxmlformats.org/officeDocument/2006/relationships/slide" Target="../slides/slide81.xml"/><Relationship Id="rId5" Type="http://schemas.openxmlformats.org/officeDocument/2006/relationships/slide" Target="../slides/slide17.xml"/><Relationship Id="rId15" Type="http://schemas.openxmlformats.org/officeDocument/2006/relationships/slide" Target="../slides/slide76.xml"/><Relationship Id="rId23" Type="http://schemas.openxmlformats.org/officeDocument/2006/relationships/slide" Target="../slides/slide82.xml"/><Relationship Id="rId10" Type="http://schemas.openxmlformats.org/officeDocument/2006/relationships/slide" Target="../slides/slide69.xml"/><Relationship Id="rId19" Type="http://schemas.openxmlformats.org/officeDocument/2006/relationships/slide" Target="../slides/slide79.xml"/><Relationship Id="rId4" Type="http://schemas.openxmlformats.org/officeDocument/2006/relationships/slide" Target="../slides/slide58.xml"/><Relationship Id="rId9" Type="http://schemas.openxmlformats.org/officeDocument/2006/relationships/slide" Target="../slides/slide22.xml"/><Relationship Id="rId14" Type="http://schemas.openxmlformats.org/officeDocument/2006/relationships/slide" Target="../slides/slide75.xml"/><Relationship Id="rId22" Type="http://schemas.openxmlformats.org/officeDocument/2006/relationships/slide" Target="../slides/slide40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2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2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2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1.xml"/><Relationship Id="rId13" Type="http://schemas.openxmlformats.org/officeDocument/2006/relationships/slide" Target="../slides/slide73.xml"/><Relationship Id="rId18" Type="http://schemas.openxmlformats.org/officeDocument/2006/relationships/slide" Target="../slides/slide59.xml"/><Relationship Id="rId3" Type="http://schemas.openxmlformats.org/officeDocument/2006/relationships/slide" Target="../slides/slide58.xml"/><Relationship Id="rId21" Type="http://schemas.openxmlformats.org/officeDocument/2006/relationships/slide" Target="../slides/slide81.xml"/><Relationship Id="rId7" Type="http://schemas.openxmlformats.org/officeDocument/2006/relationships/slide" Target="../slides/slide69.xml"/><Relationship Id="rId12" Type="http://schemas.openxmlformats.org/officeDocument/2006/relationships/slide" Target="../slides/slide76.xml"/><Relationship Id="rId17" Type="http://schemas.openxmlformats.org/officeDocument/2006/relationships/slide" Target="../slides/slide80.xml"/><Relationship Id="rId2" Type="http://schemas.openxmlformats.org/officeDocument/2006/relationships/slide" Target="../slides/slide45.xml"/><Relationship Id="rId16" Type="http://schemas.openxmlformats.org/officeDocument/2006/relationships/slide" Target="../slides/slide79.xml"/><Relationship Id="rId20" Type="http://schemas.openxmlformats.org/officeDocument/2006/relationships/slide" Target="../slides/slide82.xml"/><Relationship Id="rId1" Type="http://schemas.openxmlformats.org/officeDocument/2006/relationships/slide" Target="../slides/slide33.xml"/><Relationship Id="rId6" Type="http://schemas.openxmlformats.org/officeDocument/2006/relationships/slide" Target="../slides/slide66.xml"/><Relationship Id="rId11" Type="http://schemas.openxmlformats.org/officeDocument/2006/relationships/slide" Target="../slides/slide75.xml"/><Relationship Id="rId5" Type="http://schemas.openxmlformats.org/officeDocument/2006/relationships/slide" Target="../slides/slide68.xml"/><Relationship Id="rId15" Type="http://schemas.openxmlformats.org/officeDocument/2006/relationships/slide" Target="../slides/slide77.xml"/><Relationship Id="rId23" Type="http://schemas.openxmlformats.org/officeDocument/2006/relationships/slide" Target="../slides/slide49.xml"/><Relationship Id="rId10" Type="http://schemas.openxmlformats.org/officeDocument/2006/relationships/slide" Target="../slides/slide63.xml"/><Relationship Id="rId19" Type="http://schemas.openxmlformats.org/officeDocument/2006/relationships/slide" Target="../slides/slide40.xml"/><Relationship Id="rId4" Type="http://schemas.openxmlformats.org/officeDocument/2006/relationships/slide" Target="../slides/slide56.xml"/><Relationship Id="rId9" Type="http://schemas.openxmlformats.org/officeDocument/2006/relationships/slide" Target="../slides/slide32.xml"/><Relationship Id="rId14" Type="http://schemas.openxmlformats.org/officeDocument/2006/relationships/slide" Target="../slides/slide83.xml"/><Relationship Id="rId22" Type="http://schemas.openxmlformats.org/officeDocument/2006/relationships/slide" Target="../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/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9" action="ppaction://hlinksldjump"/>
          </dgm14:cNvPr>
        </a:ext>
      </dgm:extLs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4" action="ppaction://hlinksldjump"/>
          </dgm14:cNvPr>
        </a:ext>
      </dgm:extLs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0" action="ppaction://hlinksldjump"/>
          </dgm14:cNvPr>
        </a:ext>
      </dgm:extLs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4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1" action="ppaction://hlinksldjump"/>
          </dgm14:cNvPr>
        </a:ext>
      </dgm:extLs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2" action="ppaction://hlinksldjump"/>
          </dgm14:cNvPr>
        </a:ext>
      </dgm:extLs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B3DDA9-4A2E-45F5-8A30-7DC89993DB72}" type="doc">
      <dgm:prSet loTypeId="urn:microsoft.com/office/officeart/2005/8/layout/default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7B63C70-F6C5-4512-890C-C222035C7B39}">
      <dgm:prSet phldrT="[텍스트]"/>
      <dgm:spPr/>
      <dgm:t>
        <a:bodyPr/>
        <a:lstStyle/>
        <a:p>
          <a:pPr latinLnBrk="1"/>
          <a:r>
            <a:rPr lang="en-US" altLang="ko-KR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41522798-15FB-4BC1-839E-A40B477F184E}" type="par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E6EC252-0E8D-49EF-AF68-709909BE1278}" type="sibTrans" cxnId="{B90D3C9C-72CB-4B38-8F89-C11F9A52EF1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7B33D0D-9ECA-476D-B428-BCA75289806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" action="ppaction://hlinksldjump"/>
            </a:rPr>
            <a:t>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8B0FA2-8A83-4D95-9D26-AD5F7486FCFA}" type="par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768F040-B4FD-4EB4-9462-DFAB752CAF18}" type="sibTrans" cxnId="{FD972CB0-D29F-40E3-9F92-555598DE929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DEA150E-2D68-4CB5-B9EC-BE9CC65EAD1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3" action="ppaction://hlinksldjump"/>
            </a:rPr>
            <a:t>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09456E4-1084-4668-844B-9ED4013158EF}" type="par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876F526-CD3F-4A79-81C1-9760DAFD7D6A}" type="sibTrans" cxnId="{1B41B776-2A11-4866-9D18-50224ECCB72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1D98959-36A6-478C-8519-EF1CA08FAC79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4" action="ppaction://hlinksldjump"/>
            </a:rPr>
            <a:t>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9A78788B-FEFF-40DF-9609-5045569737D2}" type="par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2865C56-C673-4441-8CE1-B7382F130B59}" type="sibTrans" cxnId="{4560B0EE-0AF0-4670-8AE2-28ADD523EBC3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6454639-1FA1-42D3-A6F0-7BCF01AF372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5" action="ppaction://hlinksldjump"/>
            </a:rPr>
            <a:t>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BCA22256-CB04-48B2-B631-06D0B5B263CE}" type="par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482CC27-E16C-4F95-A2D7-E24734403D5B}" type="sibTrans" cxnId="{54A3EA3C-53F5-4B40-8965-DF6CB6F3174D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5F211B1-F9F6-4DC6-9BD8-209EC2C525D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5A0DF615-28B3-44AA-B3C1-E1DFFC223C90}" type="par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20D00A-8449-4070-827C-A744AA4D7486}" type="sibTrans" cxnId="{2A2CCE79-E2D1-4A6F-A538-EF5227A7120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88AB989-2877-48DF-A8C5-8E5B11AF4FD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7" action="ppaction://hlinksldjump"/>
            </a:rPr>
            <a:t>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59B556F-6720-462B-A978-AE1AED0040B0}" type="par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2443515-D2DF-4B01-9CAA-0EFCD6ECFA24}" type="sibTrans" cxnId="{4C5AE498-2C70-47A5-BA53-44EFEA2C1CA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0661D89-A02C-4BA5-B45D-35892CA2AF02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D14DC370-C705-4340-8731-B101633CD40D}" type="par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646A1D1-9178-4CFE-9005-7B367E6E9BFA}" type="sibTrans" cxnId="{DC33B791-FD81-4169-8EAB-D9C77D75FF5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E9617D0-9C79-4277-BE40-2F5E5627E003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9" action="ppaction://hlinksldjump"/>
            </a:rPr>
            <a:t>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630934B8-4816-45A2-BFE7-FB2299BEC700}" type="par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B0B736B-1618-49F8-AB09-96BB3041F596}" type="sibTrans" cxnId="{CC911742-1D3D-436B-9030-C377F815566E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ED7BA43-339B-4465-9C2B-1ADE3F88D64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0" action="ppaction://hlinksldjump"/>
            </a:rPr>
            <a:t>10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3C6670E-4715-4C06-82F3-6143A75A2930}" type="par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19CECB9-12C5-402F-ADD6-8C0552DC307D}" type="sibTrans" cxnId="{4A492EF6-625F-417D-9A69-D5C82675C9AF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BFCFA8-10BC-47E3-909C-EEDF48179EAC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1" action="ppaction://hlinksldjump"/>
            </a:rPr>
            <a:t>11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E76D1D6-717C-454E-991E-6E44F2CF93EE}" type="par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ECC5601-2716-403B-98D2-A30B7B824B8B}" type="sibTrans" cxnId="{E27D6E3F-7AF7-4C2B-968E-F1D4E09E711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1635CD0-031D-4D6F-B36B-90A26571FED4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2" action="ppaction://hlinksldjump"/>
            </a:rPr>
            <a:t>12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494ED357-72FE-4640-9426-A5E724F69249}" type="par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0693020-3862-47F7-9C3E-45A009FF8948}" type="sibTrans" cxnId="{658DE8CA-76D6-4E26-80F4-A261AECE76C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85AD9A3-0D80-4190-8CEF-38B59CC80AB2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3" action="ppaction://hlinksldjump"/>
            </a:rPr>
            <a:t>13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F6E84A8-FD93-42A7-80E1-3586F48F8AF8}" type="par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ADA3368-3799-493B-88B7-CB537E4DF89D}" type="sibTrans" cxnId="{FA9B7139-2DA7-473B-8055-6054B3131249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291B70-C4AA-420E-9749-697B3BBF34E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4" action="ppaction://hlinksldjump"/>
            </a:rPr>
            <a:t>14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C15D546-53C1-48F8-BCBB-D3A48C704F94}" type="par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EC0BA349-DEE3-41BA-A288-8A111DF972A2}" type="sibTrans" cxnId="{01109093-D3DC-4EFA-BBF2-EDF64E7A813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42A7D318-C32D-4C37-AF8F-A472F6C66AA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5" action="ppaction://hlinksldjump"/>
            </a:rPr>
            <a:t>15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87802235-6F12-4B4C-80AB-6D6811C3849D}" type="par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73DA8BB6-8900-4955-84DD-6CE0822DD8B8}" type="sibTrans" cxnId="{47B14FFE-5867-4283-B8C2-EF4D3DE09EA0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FF580AF-92EB-4D6B-B20D-64F3D4E68C4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6" action="ppaction://hlinksldjump"/>
            </a:rPr>
            <a:t>16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E05A89D7-DA51-41D9-A29D-AF9260DCB391}" type="par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94DD3AB2-B0F4-4B29-B0E9-D05C3A54EF17}" type="sibTrans" cxnId="{04DF891A-77F0-48A5-B084-7BDE762CD83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D4FAC492-F721-4C42-BDD6-72A6EED616B1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7" action="ppaction://hlinksldjump"/>
            </a:rPr>
            <a:t>17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226FAF6C-131D-44FF-87F8-66F423931896}" type="par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2DA72860-BCAA-46F1-8C69-1DB37A9BEAAB}" type="sibTrans" cxnId="{6F5EA1B6-9F02-4BA8-BF11-C5C6E7DD24D8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AA6B0F81-D9C6-47B7-89F6-06736CF99597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8" action="ppaction://hlinksldjump"/>
            </a:rPr>
            <a:t>18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E453EFB-B33C-4FB7-8D0B-7492B593BBC7}" type="par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F65BE74-073A-4F62-9311-71593AE4A66D}" type="sibTrans" cxnId="{6903C56F-967F-4BD9-9724-4C886AF25301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391CDECE-3669-4826-824D-0023FF87AA8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19" action="ppaction://hlinksldjump"/>
            </a:rPr>
            <a:t>19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C7A34BCE-FC9E-4E13-814F-AD9EEB3B8BED}" type="par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10CD3013-AFED-4F0F-8670-1D9D97492AB6}" type="sibTrans" cxnId="{E72FDF87-4FD4-407E-84B1-E823F7D1E76B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C8830E8-A733-4427-A6FB-4A2708F1ED0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0" action="ppaction://hlinksldjump"/>
            </a:rPr>
            <a:t>20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6996EA5-EB79-4C27-B162-292B9A41BED3}" type="par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2A713F3-2C78-43AC-A380-6DE60E7F7375}" type="sibTrans" cxnId="{04FA8B46-1E67-4013-A8E1-C81268F731C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311E3B8-03C1-4268-A63C-EAA54E85CE70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9AF9FE6-DC73-4631-8196-9DE9DD6D4E32}" type="par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BD03D084-B10C-4B5A-AF4A-485C8DB26AFE}" type="sibTrans" cxnId="{E216EEED-A6B6-458A-947F-8A6183F1A7B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CACDDE38-51B8-47A0-9B8C-9A46FA01CAC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3147F3D6-6389-4527-8575-561226D9EFDF}" type="par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50A3D8AB-D99D-4C75-923F-F25436C0B1E1}" type="sibTrans" cxnId="{52A1A19B-A4B4-44F9-8BC7-3B2F62BB0657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980ACD1-3278-45DF-AAF8-3F28C2387FA6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1" action="ppaction://hlinksldjump"/>
            </a:rPr>
            <a:t>23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09062CB6-F822-46E3-8632-5FC23F6CD10B}" type="par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0183CFC-3998-4025-8050-9AEC73910F12}" type="sibTrans" cxnId="{39DD1089-68AF-4E6E-988C-7D47AFD3F122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4D6ADEE-9B4B-4ECC-9412-82F765F9721F}">
      <dgm:prSet phldrT="[텍스트]"/>
      <dgm:spPr/>
      <dgm:t>
        <a:bodyPr/>
        <a:lstStyle/>
        <a:p>
          <a:pPr latinLnBrk="1"/>
          <a:r>
            <a:rPr lang="en-US" altLang="ko-KR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2" action="ppaction://hlinksldjump"/>
            </a:rPr>
            <a:t>24</a:t>
          </a:r>
          <a:endParaRPr lang="ko-KR" altLang="en-US" dirty="0">
            <a:latin typeface="나눔고딕 ExtraBold" pitchFamily="50" charset="-127"/>
            <a:ea typeface="나눔고딕 ExtraBold" pitchFamily="50" charset="-127"/>
          </a:endParaRPr>
        </a:p>
      </dgm:t>
    </dgm:pt>
    <dgm:pt modelId="{7ABCB5CD-D497-4A57-9845-5E27859FE69A}" type="par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68F4C66A-05AC-41FD-95E7-ED10ABB2429A}" type="sibTrans" cxnId="{3CEF58ED-E70B-48C8-82BF-B25173045736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817A8828-1835-4115-B066-3836BDEC326C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rId2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gm:t>
    </dgm:pt>
    <dgm:pt modelId="{7F09BCF8-F6E0-488E-877C-C7317E2BD9AC}" type="par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FDEC68FC-25CC-46B6-8804-47D41EA87795}" type="sibTrans" cxnId="{88559E49-E992-4679-9906-FAD33EA4F9B5}">
      <dgm:prSet/>
      <dgm:spPr/>
      <dgm:t>
        <a:bodyPr/>
        <a:lstStyle/>
        <a:p>
          <a:pPr latinLnBrk="1"/>
          <a:endParaRPr lang="ko-KR" altLang="en-US">
            <a:latin typeface="나눔고딕 ExtraBold" pitchFamily="50" charset="-127"/>
            <a:ea typeface="나눔고딕 ExtraBold" pitchFamily="50" charset="-127"/>
          </a:endParaRPr>
        </a:p>
      </dgm:t>
    </dgm:pt>
    <dgm:pt modelId="{0BD2DE5C-4B4C-4199-B3D7-95CC79F85B00}" type="pres">
      <dgm:prSet presAssocID="{8BB3DDA9-4A2E-45F5-8A30-7DC89993DB72}" presName="diagram" presStyleCnt="0">
        <dgm:presLayoutVars>
          <dgm:dir/>
          <dgm:resizeHandles val="exact"/>
        </dgm:presLayoutVars>
      </dgm:prSet>
      <dgm:spPr/>
    </dgm:pt>
    <dgm:pt modelId="{022EDC65-55EF-4D1E-88C2-6884A8ECBCA4}" type="pres">
      <dgm:prSet presAssocID="{17B63C70-F6C5-4512-890C-C222035C7B39}" presName="node" presStyleLbl="node1" presStyleIdx="0" presStyleCnt="25" custScaleX="61069" custLinFactNeighborX="-2632" custLinFactNeighborY="-2723">
        <dgm:presLayoutVars>
          <dgm:bulletEnabled val="1"/>
        </dgm:presLayoutVars>
      </dgm:prSet>
      <dgm:spPr>
        <a:prstGeom prst="roundRect">
          <a:avLst/>
        </a:prstGeom>
      </dgm:spPr>
    </dgm:pt>
    <dgm:pt modelId="{8E67345A-B02E-4FDF-8CE1-1BE6CC310B2B}" type="pres">
      <dgm:prSet presAssocID="{6E6EC252-0E8D-49EF-AF68-709909BE1278}" presName="sibTrans" presStyleCnt="0"/>
      <dgm:spPr/>
    </dgm:pt>
    <dgm:pt modelId="{619D6CFF-A38C-4741-81CD-E8EE8BA76833}" type="pres">
      <dgm:prSet presAssocID="{E7B33D0D-9ECA-476D-B428-BCA75289806C}" presName="node" presStyleLbl="node1" presStyleIdx="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C7FB94A-5035-4CFD-9D93-1E18E5B3E9DC}" type="pres">
      <dgm:prSet presAssocID="{3768F040-B4FD-4EB4-9462-DFAB752CAF18}" presName="sibTrans" presStyleCnt="0"/>
      <dgm:spPr/>
    </dgm:pt>
    <dgm:pt modelId="{69B7E223-1744-4F1F-B627-8B82EB7B1BB6}" type="pres">
      <dgm:prSet presAssocID="{3DEA150E-2D68-4CB5-B9EC-BE9CC65EAD14}" presName="node" presStyleLbl="node1" presStyleIdx="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9B69874-3742-4AD5-B234-8A8F96EEF3A3}" type="pres">
      <dgm:prSet presAssocID="{9876F526-CD3F-4A79-81C1-9760DAFD7D6A}" presName="sibTrans" presStyleCnt="0"/>
      <dgm:spPr/>
    </dgm:pt>
    <dgm:pt modelId="{4FD8F8D2-8EE3-4AF6-A7C7-874ACDB70D1B}" type="pres">
      <dgm:prSet presAssocID="{C1D98959-36A6-478C-8519-EF1CA08FAC79}" presName="node" presStyleLbl="node1" presStyleIdx="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4FF9BFE3-B3DD-4F51-80EA-92A62301C41A}" type="pres">
      <dgm:prSet presAssocID="{D2865C56-C673-4441-8CE1-B7382F130B59}" presName="sibTrans" presStyleCnt="0"/>
      <dgm:spPr/>
    </dgm:pt>
    <dgm:pt modelId="{B4B625F7-83C1-4B79-9E87-E81454A37F3F}" type="pres">
      <dgm:prSet presAssocID="{C6454639-1FA1-42D3-A6F0-7BCF01AF3723}" presName="node" presStyleLbl="node1" presStyleIdx="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5AC5865F-3033-4F94-8F8A-60581A556DB0}" type="pres">
      <dgm:prSet presAssocID="{7482CC27-E16C-4F95-A2D7-E24734403D5B}" presName="sibTrans" presStyleCnt="0"/>
      <dgm:spPr/>
    </dgm:pt>
    <dgm:pt modelId="{35E0E755-7734-4125-9FD7-B7BAEF5A670E}" type="pres">
      <dgm:prSet presAssocID="{B5F211B1-F9F6-4DC6-9BD8-209EC2C525D7}" presName="node" presStyleLbl="node1" presStyleIdx="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F1674B2-18E0-4941-9A80-48E31C1F6D25}" type="pres">
      <dgm:prSet presAssocID="{4220D00A-8449-4070-827C-A744AA4D7486}" presName="sibTrans" presStyleCnt="0"/>
      <dgm:spPr/>
    </dgm:pt>
    <dgm:pt modelId="{428C3EBB-1156-4EBB-BDAE-A741E795F7C2}" type="pres">
      <dgm:prSet presAssocID="{C88AB989-2877-48DF-A8C5-8E5B11AF4FD6}" presName="node" presStyleLbl="node1" presStyleIdx="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BA81A16-BC1A-479A-82A4-19A43D8D73CD}" type="pres">
      <dgm:prSet presAssocID="{22443515-D2DF-4B01-9CAA-0EFCD6ECFA24}" presName="sibTrans" presStyleCnt="0"/>
      <dgm:spPr/>
    </dgm:pt>
    <dgm:pt modelId="{513EEA95-2B13-4799-884B-A8940BF815FD}" type="pres">
      <dgm:prSet presAssocID="{90661D89-A02C-4BA5-B45D-35892CA2AF02}" presName="node" presStyleLbl="node1" presStyleIdx="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F1B64BB-5FDB-4F3C-B96D-7029E094E6FE}" type="pres">
      <dgm:prSet presAssocID="{7646A1D1-9178-4CFE-9005-7B367E6E9BFA}" presName="sibTrans" presStyleCnt="0"/>
      <dgm:spPr/>
    </dgm:pt>
    <dgm:pt modelId="{9919C240-8FA3-463C-87FD-35747560AF5D}" type="pres">
      <dgm:prSet presAssocID="{EE9617D0-9C79-4277-BE40-2F5E5627E003}" presName="node" presStyleLbl="node1" presStyleIdx="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B618D60-1284-4957-805A-5D4BA6F94E2D}" type="pres">
      <dgm:prSet presAssocID="{2B0B736B-1618-49F8-AB09-96BB3041F596}" presName="sibTrans" presStyleCnt="0"/>
      <dgm:spPr/>
    </dgm:pt>
    <dgm:pt modelId="{F96DDA7B-876E-4555-ABBF-48A15BFF4E6B}" type="pres">
      <dgm:prSet presAssocID="{0ED7BA43-339B-4465-9C2B-1ADE3F88D647}" presName="node" presStyleLbl="node1" presStyleIdx="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BC725BB5-0017-49AF-9AA6-F8051B9FD9E4}" type="pres">
      <dgm:prSet presAssocID="{E19CECB9-12C5-402F-ADD6-8C0552DC307D}" presName="sibTrans" presStyleCnt="0"/>
      <dgm:spPr/>
    </dgm:pt>
    <dgm:pt modelId="{34787D60-EFD9-4BB7-83D7-1E9084066921}" type="pres">
      <dgm:prSet presAssocID="{A8BFCFA8-10BC-47E3-909C-EEDF48179EAC}" presName="node" presStyleLbl="node1" presStyleIdx="1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F7E3B06-F95F-4DE5-AD7D-74D7CA205F2F}" type="pres">
      <dgm:prSet presAssocID="{3ECC5601-2716-403B-98D2-A30B7B824B8B}" presName="sibTrans" presStyleCnt="0"/>
      <dgm:spPr/>
    </dgm:pt>
    <dgm:pt modelId="{427F6E82-B541-4C96-A698-E9FA4C1498DB}" type="pres">
      <dgm:prSet presAssocID="{91635CD0-031D-4D6F-B36B-90A26571FED4}" presName="node" presStyleLbl="node1" presStyleIdx="1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86B29B8-E9D9-4228-8591-96F7892FB03E}" type="pres">
      <dgm:prSet presAssocID="{A0693020-3862-47F7-9C3E-45A009FF8948}" presName="sibTrans" presStyleCnt="0"/>
      <dgm:spPr/>
    </dgm:pt>
    <dgm:pt modelId="{16C6CCAA-58F2-429D-ADBE-6BC686DBBFA8}" type="pres">
      <dgm:prSet presAssocID="{A85AD9A3-0D80-4190-8CEF-38B59CC80AB2}" presName="node" presStyleLbl="node1" presStyleIdx="1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9C55B44C-2019-4690-91E1-386B88C00267}" type="pres">
      <dgm:prSet presAssocID="{DADA3368-3799-493B-88B7-CB537E4DF89D}" presName="sibTrans" presStyleCnt="0"/>
      <dgm:spPr/>
    </dgm:pt>
    <dgm:pt modelId="{373D7329-5913-424B-AD1F-9676E758D3C5}" type="pres">
      <dgm:prSet presAssocID="{FD291B70-C4AA-420E-9749-697B3BBF34E6}" presName="node" presStyleLbl="node1" presStyleIdx="1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D8E9AB1D-5F01-4A06-B3F5-5CA9A4E1B01A}" type="pres">
      <dgm:prSet presAssocID="{EC0BA349-DEE3-41BA-A288-8A111DF972A2}" presName="sibTrans" presStyleCnt="0"/>
      <dgm:spPr/>
    </dgm:pt>
    <dgm:pt modelId="{A4E69BC9-64C5-4C27-B178-A96F6A34430E}" type="pres">
      <dgm:prSet presAssocID="{42A7D318-C32D-4C37-AF8F-A472F6C66AA0}" presName="node" presStyleLbl="node1" presStyleIdx="14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D728F08-9284-4E9C-B32D-308669A9DBCA}" type="pres">
      <dgm:prSet presAssocID="{73DA8BB6-8900-4955-84DD-6CE0822DD8B8}" presName="sibTrans" presStyleCnt="0"/>
      <dgm:spPr/>
    </dgm:pt>
    <dgm:pt modelId="{E3C3CA74-11B2-491E-9B26-6D925FABF9ED}" type="pres">
      <dgm:prSet presAssocID="{BFF580AF-92EB-4D6B-B20D-64F3D4E68C41}" presName="node" presStyleLbl="node1" presStyleIdx="15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2BF2639E-E209-432F-9685-33204D58B446}" type="pres">
      <dgm:prSet presAssocID="{94DD3AB2-B0F4-4B29-B0E9-D05C3A54EF17}" presName="sibTrans" presStyleCnt="0"/>
      <dgm:spPr/>
    </dgm:pt>
    <dgm:pt modelId="{7CED4AD3-6B08-4A76-8E83-3D0967FEE481}" type="pres">
      <dgm:prSet presAssocID="{D4FAC492-F721-4C42-BDD6-72A6EED616B1}" presName="node" presStyleLbl="node1" presStyleIdx="16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8CD33F4E-F176-4F71-A8CD-79BF8E05B997}" type="pres">
      <dgm:prSet presAssocID="{2DA72860-BCAA-46F1-8C69-1DB37A9BEAAB}" presName="sibTrans" presStyleCnt="0"/>
      <dgm:spPr/>
    </dgm:pt>
    <dgm:pt modelId="{693D45E6-8A69-4B69-B345-CA31B1106326}" type="pres">
      <dgm:prSet presAssocID="{AA6B0F81-D9C6-47B7-89F6-06736CF99597}" presName="node" presStyleLbl="node1" presStyleIdx="17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3CCB3CD5-65AD-4F9D-A3E7-813CBB670C3D}" type="pres">
      <dgm:prSet presAssocID="{6F65BE74-073A-4F62-9311-71593AE4A66D}" presName="sibTrans" presStyleCnt="0"/>
      <dgm:spPr/>
    </dgm:pt>
    <dgm:pt modelId="{9FE4F9F0-6008-4A06-A944-54CF8D328B48}" type="pres">
      <dgm:prSet presAssocID="{391CDECE-3669-4826-824D-0023FF87AA86}" presName="node" presStyleLbl="node1" presStyleIdx="18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E991EC5F-7376-43E5-8618-88EDF63B8512}" type="pres">
      <dgm:prSet presAssocID="{10CD3013-AFED-4F0F-8670-1D9D97492AB6}" presName="sibTrans" presStyleCnt="0"/>
      <dgm:spPr/>
    </dgm:pt>
    <dgm:pt modelId="{FAC9B92C-247E-4C44-9B1F-3EC9F599E2D9}" type="pres">
      <dgm:prSet presAssocID="{5C8830E8-A733-4427-A6FB-4A2708F1ED0F}" presName="node" presStyleLbl="node1" presStyleIdx="19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A28A41EA-E8A0-41F5-94D6-4379631240B9}" type="pres">
      <dgm:prSet presAssocID="{62A713F3-2C78-43AC-A380-6DE60E7F7375}" presName="sibTrans" presStyleCnt="0"/>
      <dgm:spPr/>
    </dgm:pt>
    <dgm:pt modelId="{554B3B54-32CC-45DD-A802-9903488B0EBC}" type="pres">
      <dgm:prSet presAssocID="{5311E3B8-03C1-4268-A63C-EAA54E85CE70}" presName="node" presStyleLbl="node1" presStyleIdx="20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F452013E-911D-48E6-978F-1FD7F9A1DEC4}" type="pres">
      <dgm:prSet presAssocID="{BD03D084-B10C-4B5A-AF4A-485C8DB26AFE}" presName="sibTrans" presStyleCnt="0"/>
      <dgm:spPr/>
    </dgm:pt>
    <dgm:pt modelId="{8A6B09F8-0C63-49DA-8342-F1DE0E05D9CF}" type="pres">
      <dgm:prSet presAssocID="{CACDDE38-51B8-47A0-9B8C-9A46FA01CACF}" presName="node" presStyleLbl="node1" presStyleIdx="21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160EE3EB-5169-4BFE-AB74-6A14955DE629}" type="pres">
      <dgm:prSet presAssocID="{50A3D8AB-D99D-4C75-923F-F25436C0B1E1}" presName="sibTrans" presStyleCnt="0"/>
      <dgm:spPr/>
    </dgm:pt>
    <dgm:pt modelId="{B360C39F-2D36-4ACB-A854-733465910605}" type="pres">
      <dgm:prSet presAssocID="{6980ACD1-3278-45DF-AAF8-3F28C2387FA6}" presName="node" presStyleLbl="node1" presStyleIdx="22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930AFB6-C538-4A6D-A61A-FA2F1B6F14F9}" type="pres">
      <dgm:prSet presAssocID="{80183CFC-3998-4025-8050-9AEC73910F12}" presName="sibTrans" presStyleCnt="0"/>
      <dgm:spPr/>
    </dgm:pt>
    <dgm:pt modelId="{23EB9494-D0B0-46E3-AECE-A4A2F019E94B}" type="pres">
      <dgm:prSet presAssocID="{84D6ADEE-9B4B-4ECC-9412-82F765F9721F}" presName="node" presStyleLbl="node1" presStyleIdx="23" presStyleCnt="25" custScaleX="61069">
        <dgm:presLayoutVars>
          <dgm:bulletEnabled val="1"/>
        </dgm:presLayoutVars>
      </dgm:prSet>
      <dgm:spPr>
        <a:prstGeom prst="roundRect">
          <a:avLst/>
        </a:prstGeom>
      </dgm:spPr>
    </dgm:pt>
    <dgm:pt modelId="{6392E497-87A9-48AA-AD08-F0DCA5622D63}" type="pres">
      <dgm:prSet presAssocID="{68F4C66A-05AC-41FD-95E7-ED10ABB2429A}" presName="sibTrans" presStyleCnt="0"/>
      <dgm:spPr/>
    </dgm:pt>
    <dgm:pt modelId="{3F84FD61-2820-4418-AA73-270B87568FBD}" type="pres">
      <dgm:prSet presAssocID="{817A8828-1835-4115-B066-3836BDEC326C}" presName="node" presStyleLbl="node1" presStyleIdx="24" presStyleCnt="25" custScaleX="61069" custLinFactNeighborX="-46" custLinFactNeighborY="494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068001-0028-4133-94C2-5F542C403A59}" type="presOf" srcId="{0ED7BA43-339B-4465-9C2B-1ADE3F88D647}" destId="{F96DDA7B-876E-4555-ABBF-48A15BFF4E6B}" srcOrd="0" destOrd="0" presId="urn:microsoft.com/office/officeart/2005/8/layout/default"/>
    <dgm:cxn modelId="{2F9A5708-9AA3-45A7-84CA-AA331C91167E}" type="presOf" srcId="{8BB3DDA9-4A2E-45F5-8A30-7DC89993DB72}" destId="{0BD2DE5C-4B4C-4199-B3D7-95CC79F85B00}" srcOrd="0" destOrd="0" presId="urn:microsoft.com/office/officeart/2005/8/layout/default"/>
    <dgm:cxn modelId="{04DF891A-77F0-48A5-B084-7BDE762CD831}" srcId="{8BB3DDA9-4A2E-45F5-8A30-7DC89993DB72}" destId="{BFF580AF-92EB-4D6B-B20D-64F3D4E68C41}" srcOrd="15" destOrd="0" parTransId="{E05A89D7-DA51-41D9-A29D-AF9260DCB391}" sibTransId="{94DD3AB2-B0F4-4B29-B0E9-D05C3A54EF17}"/>
    <dgm:cxn modelId="{21CEF01A-9E29-42A9-BF39-C7A82EB59FF9}" type="presOf" srcId="{42A7D318-C32D-4C37-AF8F-A472F6C66AA0}" destId="{A4E69BC9-64C5-4C27-B178-A96F6A34430E}" srcOrd="0" destOrd="0" presId="urn:microsoft.com/office/officeart/2005/8/layout/default"/>
    <dgm:cxn modelId="{DF8C9C1D-18AF-4B3F-B990-89397CAB383A}" type="presOf" srcId="{A85AD9A3-0D80-4190-8CEF-38B59CC80AB2}" destId="{16C6CCAA-58F2-429D-ADBE-6BC686DBBFA8}" srcOrd="0" destOrd="0" presId="urn:microsoft.com/office/officeart/2005/8/layout/default"/>
    <dgm:cxn modelId="{46B8A02D-7193-4B72-BF06-B5D84C852130}" type="presOf" srcId="{C6454639-1FA1-42D3-A6F0-7BCF01AF3723}" destId="{B4B625F7-83C1-4B79-9E87-E81454A37F3F}" srcOrd="0" destOrd="0" presId="urn:microsoft.com/office/officeart/2005/8/layout/default"/>
    <dgm:cxn modelId="{57A5FA31-B4CA-4365-9BB3-9BECF8CA4075}" type="presOf" srcId="{91635CD0-031D-4D6F-B36B-90A26571FED4}" destId="{427F6E82-B541-4C96-A698-E9FA4C1498DB}" srcOrd="0" destOrd="0" presId="urn:microsoft.com/office/officeart/2005/8/layout/default"/>
    <dgm:cxn modelId="{18CB0134-F616-4102-A43A-D40EFD486A53}" type="presOf" srcId="{C88AB989-2877-48DF-A8C5-8E5B11AF4FD6}" destId="{428C3EBB-1156-4EBB-BDAE-A741E795F7C2}" srcOrd="0" destOrd="0" presId="urn:microsoft.com/office/officeart/2005/8/layout/default"/>
    <dgm:cxn modelId="{FA9B7139-2DA7-473B-8055-6054B3131249}" srcId="{8BB3DDA9-4A2E-45F5-8A30-7DC89993DB72}" destId="{A85AD9A3-0D80-4190-8CEF-38B59CC80AB2}" srcOrd="12" destOrd="0" parTransId="{7F6E84A8-FD93-42A7-80E1-3586F48F8AF8}" sibTransId="{DADA3368-3799-493B-88B7-CB537E4DF89D}"/>
    <dgm:cxn modelId="{54A3EA3C-53F5-4B40-8965-DF6CB6F3174D}" srcId="{8BB3DDA9-4A2E-45F5-8A30-7DC89993DB72}" destId="{C6454639-1FA1-42D3-A6F0-7BCF01AF3723}" srcOrd="4" destOrd="0" parTransId="{BCA22256-CB04-48B2-B631-06D0B5B263CE}" sibTransId="{7482CC27-E16C-4F95-A2D7-E24734403D5B}"/>
    <dgm:cxn modelId="{E27D6E3F-7AF7-4C2B-968E-F1D4E09E7118}" srcId="{8BB3DDA9-4A2E-45F5-8A30-7DC89993DB72}" destId="{A8BFCFA8-10BC-47E3-909C-EEDF48179EAC}" srcOrd="10" destOrd="0" parTransId="{EE76D1D6-717C-454E-991E-6E44F2CF93EE}" sibTransId="{3ECC5601-2716-403B-98D2-A30B7B824B8B}"/>
    <dgm:cxn modelId="{CC911742-1D3D-436B-9030-C377F815566E}" srcId="{8BB3DDA9-4A2E-45F5-8A30-7DC89993DB72}" destId="{EE9617D0-9C79-4277-BE40-2F5E5627E003}" srcOrd="8" destOrd="0" parTransId="{630934B8-4816-45A2-BFE7-FB2299BEC700}" sibTransId="{2B0B736B-1618-49F8-AB09-96BB3041F596}"/>
    <dgm:cxn modelId="{EDE2B662-AD53-459D-8FDC-16DC92486F3A}" type="presOf" srcId="{FD291B70-C4AA-420E-9749-697B3BBF34E6}" destId="{373D7329-5913-424B-AD1F-9676E758D3C5}" srcOrd="0" destOrd="0" presId="urn:microsoft.com/office/officeart/2005/8/layout/default"/>
    <dgm:cxn modelId="{65300066-A2F5-4C62-AFE1-35F3A51CF258}" type="presOf" srcId="{D4FAC492-F721-4C42-BDD6-72A6EED616B1}" destId="{7CED4AD3-6B08-4A76-8E83-3D0967FEE481}" srcOrd="0" destOrd="0" presId="urn:microsoft.com/office/officeart/2005/8/layout/default"/>
    <dgm:cxn modelId="{17532266-D8ED-48C1-A56E-7B357A3193E6}" type="presOf" srcId="{B5F211B1-F9F6-4DC6-9BD8-209EC2C525D7}" destId="{35E0E755-7734-4125-9FD7-B7BAEF5A670E}" srcOrd="0" destOrd="0" presId="urn:microsoft.com/office/officeart/2005/8/layout/default"/>
    <dgm:cxn modelId="{04FA8B46-1E67-4013-A8E1-C81268F731C2}" srcId="{8BB3DDA9-4A2E-45F5-8A30-7DC89993DB72}" destId="{5C8830E8-A733-4427-A6FB-4A2708F1ED0F}" srcOrd="19" destOrd="0" parTransId="{36996EA5-EB79-4C27-B162-292B9A41BED3}" sibTransId="{62A713F3-2C78-43AC-A380-6DE60E7F7375}"/>
    <dgm:cxn modelId="{65F67F69-9753-46CA-B112-AC9BE6CC5589}" type="presOf" srcId="{84D6ADEE-9B4B-4ECC-9412-82F765F9721F}" destId="{23EB9494-D0B0-46E3-AECE-A4A2F019E94B}" srcOrd="0" destOrd="0" presId="urn:microsoft.com/office/officeart/2005/8/layout/default"/>
    <dgm:cxn modelId="{88559E49-E992-4679-9906-FAD33EA4F9B5}" srcId="{8BB3DDA9-4A2E-45F5-8A30-7DC89993DB72}" destId="{817A8828-1835-4115-B066-3836BDEC326C}" srcOrd="24" destOrd="0" parTransId="{7F09BCF8-F6E0-488E-877C-C7317E2BD9AC}" sibTransId="{FDEC68FC-25CC-46B6-8804-47D41EA87795}"/>
    <dgm:cxn modelId="{F12A136B-BD9C-4842-B5B2-1C1A39A4B00F}" type="presOf" srcId="{3DEA150E-2D68-4CB5-B9EC-BE9CC65EAD14}" destId="{69B7E223-1744-4F1F-B627-8B82EB7B1BB6}" srcOrd="0" destOrd="0" presId="urn:microsoft.com/office/officeart/2005/8/layout/default"/>
    <dgm:cxn modelId="{0831664B-547A-454B-B6E7-79AB4D537D08}" type="presOf" srcId="{BFF580AF-92EB-4D6B-B20D-64F3D4E68C41}" destId="{E3C3CA74-11B2-491E-9B26-6D925FABF9ED}" srcOrd="0" destOrd="0" presId="urn:microsoft.com/office/officeart/2005/8/layout/default"/>
    <dgm:cxn modelId="{6903C56F-967F-4BD9-9724-4C886AF25301}" srcId="{8BB3DDA9-4A2E-45F5-8A30-7DC89993DB72}" destId="{AA6B0F81-D9C6-47B7-89F6-06736CF99597}" srcOrd="17" destOrd="0" parTransId="{CE453EFB-B33C-4FB7-8D0B-7492B593BBC7}" sibTransId="{6F65BE74-073A-4F62-9311-71593AE4A66D}"/>
    <dgm:cxn modelId="{39CBB270-010C-4880-AEC2-9DDB2D52AE4E}" type="presOf" srcId="{E7B33D0D-9ECA-476D-B428-BCA75289806C}" destId="{619D6CFF-A38C-4741-81CD-E8EE8BA76833}" srcOrd="0" destOrd="0" presId="urn:microsoft.com/office/officeart/2005/8/layout/default"/>
    <dgm:cxn modelId="{1B41B776-2A11-4866-9D18-50224ECCB72E}" srcId="{8BB3DDA9-4A2E-45F5-8A30-7DC89993DB72}" destId="{3DEA150E-2D68-4CB5-B9EC-BE9CC65EAD14}" srcOrd="2" destOrd="0" parTransId="{009456E4-1084-4668-844B-9ED4013158EF}" sibTransId="{9876F526-CD3F-4A79-81C1-9760DAFD7D6A}"/>
    <dgm:cxn modelId="{826AB577-37D9-46B1-A767-217073897F55}" type="presOf" srcId="{EE9617D0-9C79-4277-BE40-2F5E5627E003}" destId="{9919C240-8FA3-463C-87FD-35747560AF5D}" srcOrd="0" destOrd="0" presId="urn:microsoft.com/office/officeart/2005/8/layout/default"/>
    <dgm:cxn modelId="{2A2CCE79-E2D1-4A6F-A538-EF5227A71200}" srcId="{8BB3DDA9-4A2E-45F5-8A30-7DC89993DB72}" destId="{B5F211B1-F9F6-4DC6-9BD8-209EC2C525D7}" srcOrd="5" destOrd="0" parTransId="{5A0DF615-28B3-44AA-B3C1-E1DFFC223C90}" sibTransId="{4220D00A-8449-4070-827C-A744AA4D7486}"/>
    <dgm:cxn modelId="{B42C1980-4BB4-4C32-A4FD-5FFBFE9A1508}" type="presOf" srcId="{C1D98959-36A6-478C-8519-EF1CA08FAC79}" destId="{4FD8F8D2-8EE3-4AF6-A7C7-874ACDB70D1B}" srcOrd="0" destOrd="0" presId="urn:microsoft.com/office/officeart/2005/8/layout/default"/>
    <dgm:cxn modelId="{E72FDF87-4FD4-407E-84B1-E823F7D1E76B}" srcId="{8BB3DDA9-4A2E-45F5-8A30-7DC89993DB72}" destId="{391CDECE-3669-4826-824D-0023FF87AA86}" srcOrd="18" destOrd="0" parTransId="{C7A34BCE-FC9E-4E13-814F-AD9EEB3B8BED}" sibTransId="{10CD3013-AFED-4F0F-8670-1D9D97492AB6}"/>
    <dgm:cxn modelId="{39DD1089-68AF-4E6E-988C-7D47AFD3F122}" srcId="{8BB3DDA9-4A2E-45F5-8A30-7DC89993DB72}" destId="{6980ACD1-3278-45DF-AAF8-3F28C2387FA6}" srcOrd="22" destOrd="0" parTransId="{09062CB6-F822-46E3-8632-5FC23F6CD10B}" sibTransId="{80183CFC-3998-4025-8050-9AEC73910F12}"/>
    <dgm:cxn modelId="{DC33B791-FD81-4169-8EAB-D9C77D75FF5F}" srcId="{8BB3DDA9-4A2E-45F5-8A30-7DC89993DB72}" destId="{90661D89-A02C-4BA5-B45D-35892CA2AF02}" srcOrd="7" destOrd="0" parTransId="{D14DC370-C705-4340-8731-B101633CD40D}" sibTransId="{7646A1D1-9178-4CFE-9005-7B367E6E9BFA}"/>
    <dgm:cxn modelId="{01109093-D3DC-4EFA-BBF2-EDF64E7A813B}" srcId="{8BB3DDA9-4A2E-45F5-8A30-7DC89993DB72}" destId="{FD291B70-C4AA-420E-9749-697B3BBF34E6}" srcOrd="13" destOrd="0" parTransId="{0C15D546-53C1-48F8-BCBB-D3A48C704F94}" sibTransId="{EC0BA349-DEE3-41BA-A288-8A111DF972A2}"/>
    <dgm:cxn modelId="{A2709996-6BA0-4F71-AAEE-FCD5CC123EB2}" type="presOf" srcId="{17B63C70-F6C5-4512-890C-C222035C7B39}" destId="{022EDC65-55EF-4D1E-88C2-6884A8ECBCA4}" srcOrd="0" destOrd="0" presId="urn:microsoft.com/office/officeart/2005/8/layout/default"/>
    <dgm:cxn modelId="{16F2A998-B3CF-45A9-90EC-BCF2814DEECF}" type="presOf" srcId="{5311E3B8-03C1-4268-A63C-EAA54E85CE70}" destId="{554B3B54-32CC-45DD-A802-9903488B0EBC}" srcOrd="0" destOrd="0" presId="urn:microsoft.com/office/officeart/2005/8/layout/default"/>
    <dgm:cxn modelId="{4C5AE498-2C70-47A5-BA53-44EFEA2C1CA2}" srcId="{8BB3DDA9-4A2E-45F5-8A30-7DC89993DB72}" destId="{C88AB989-2877-48DF-A8C5-8E5B11AF4FD6}" srcOrd="6" destOrd="0" parTransId="{459B556F-6720-462B-A978-AE1AED0040B0}" sibTransId="{22443515-D2DF-4B01-9CAA-0EFCD6ECFA24}"/>
    <dgm:cxn modelId="{0ED4749A-8626-4A46-9A00-258F877A302A}" type="presOf" srcId="{A8BFCFA8-10BC-47E3-909C-EEDF48179EAC}" destId="{34787D60-EFD9-4BB7-83D7-1E9084066921}" srcOrd="0" destOrd="0" presId="urn:microsoft.com/office/officeart/2005/8/layout/default"/>
    <dgm:cxn modelId="{52A1A19B-A4B4-44F9-8BC7-3B2F62BB0657}" srcId="{8BB3DDA9-4A2E-45F5-8A30-7DC89993DB72}" destId="{CACDDE38-51B8-47A0-9B8C-9A46FA01CACF}" srcOrd="21" destOrd="0" parTransId="{3147F3D6-6389-4527-8575-561226D9EFDF}" sibTransId="{50A3D8AB-D99D-4C75-923F-F25436C0B1E1}"/>
    <dgm:cxn modelId="{B90D3C9C-72CB-4B38-8F89-C11F9A52EF1D}" srcId="{8BB3DDA9-4A2E-45F5-8A30-7DC89993DB72}" destId="{17B63C70-F6C5-4512-890C-C222035C7B39}" srcOrd="0" destOrd="0" parTransId="{41522798-15FB-4BC1-839E-A40B477F184E}" sibTransId="{6E6EC252-0E8D-49EF-AF68-709909BE1278}"/>
    <dgm:cxn modelId="{FE0CCE9C-78AC-498E-8985-99AAFA0F1727}" type="presOf" srcId="{AA6B0F81-D9C6-47B7-89F6-06736CF99597}" destId="{693D45E6-8A69-4B69-B345-CA31B1106326}" srcOrd="0" destOrd="0" presId="urn:microsoft.com/office/officeart/2005/8/layout/default"/>
    <dgm:cxn modelId="{F7B4DCAB-1151-46F6-8856-7863EBBFD706}" type="presOf" srcId="{817A8828-1835-4115-B066-3836BDEC326C}" destId="{3F84FD61-2820-4418-AA73-270B87568FBD}" srcOrd="0" destOrd="0" presId="urn:microsoft.com/office/officeart/2005/8/layout/default"/>
    <dgm:cxn modelId="{FD972CB0-D29F-40E3-9F92-555598DE9295}" srcId="{8BB3DDA9-4A2E-45F5-8A30-7DC89993DB72}" destId="{E7B33D0D-9ECA-476D-B428-BCA75289806C}" srcOrd="1" destOrd="0" parTransId="{9A8B0FA2-8A83-4D95-9D26-AD5F7486FCFA}" sibTransId="{3768F040-B4FD-4EB4-9462-DFAB752CAF18}"/>
    <dgm:cxn modelId="{6F5EA1B6-9F02-4BA8-BF11-C5C6E7DD24D8}" srcId="{8BB3DDA9-4A2E-45F5-8A30-7DC89993DB72}" destId="{D4FAC492-F721-4C42-BDD6-72A6EED616B1}" srcOrd="16" destOrd="0" parTransId="{226FAF6C-131D-44FF-87F8-66F423931896}" sibTransId="{2DA72860-BCAA-46F1-8C69-1DB37A9BEAAB}"/>
    <dgm:cxn modelId="{A686D4B7-47AD-40B5-8F52-E431B1A57B94}" type="presOf" srcId="{5C8830E8-A733-4427-A6FB-4A2708F1ED0F}" destId="{FAC9B92C-247E-4C44-9B1F-3EC9F599E2D9}" srcOrd="0" destOrd="0" presId="urn:microsoft.com/office/officeart/2005/8/layout/default"/>
    <dgm:cxn modelId="{DB968FB9-E7B7-484F-8318-EF492F4D3DA4}" type="presOf" srcId="{6980ACD1-3278-45DF-AAF8-3F28C2387FA6}" destId="{B360C39F-2D36-4ACB-A854-733465910605}" srcOrd="0" destOrd="0" presId="urn:microsoft.com/office/officeart/2005/8/layout/default"/>
    <dgm:cxn modelId="{0B3346C4-6476-42E7-B872-ACCD7326EDDD}" type="presOf" srcId="{391CDECE-3669-4826-824D-0023FF87AA86}" destId="{9FE4F9F0-6008-4A06-A944-54CF8D328B48}" srcOrd="0" destOrd="0" presId="urn:microsoft.com/office/officeart/2005/8/layout/default"/>
    <dgm:cxn modelId="{658DE8CA-76D6-4E26-80F4-A261AECE76CB}" srcId="{8BB3DDA9-4A2E-45F5-8A30-7DC89993DB72}" destId="{91635CD0-031D-4D6F-B36B-90A26571FED4}" srcOrd="11" destOrd="0" parTransId="{494ED357-72FE-4640-9426-A5E724F69249}" sibTransId="{A0693020-3862-47F7-9C3E-45A009FF8948}"/>
    <dgm:cxn modelId="{0990BEE8-F2A2-4232-A1A7-0A8E1BD1D9EE}" type="presOf" srcId="{CACDDE38-51B8-47A0-9B8C-9A46FA01CACF}" destId="{8A6B09F8-0C63-49DA-8342-F1DE0E05D9CF}" srcOrd="0" destOrd="0" presId="urn:microsoft.com/office/officeart/2005/8/layout/default"/>
    <dgm:cxn modelId="{3CEF58ED-E70B-48C8-82BF-B25173045736}" srcId="{8BB3DDA9-4A2E-45F5-8A30-7DC89993DB72}" destId="{84D6ADEE-9B4B-4ECC-9412-82F765F9721F}" srcOrd="23" destOrd="0" parTransId="{7ABCB5CD-D497-4A57-9845-5E27859FE69A}" sibTransId="{68F4C66A-05AC-41FD-95E7-ED10ABB2429A}"/>
    <dgm:cxn modelId="{E216EEED-A6B6-458A-947F-8A6183F1A7B6}" srcId="{8BB3DDA9-4A2E-45F5-8A30-7DC89993DB72}" destId="{5311E3B8-03C1-4268-A63C-EAA54E85CE70}" srcOrd="20" destOrd="0" parTransId="{39AF9FE6-DC73-4631-8196-9DE9DD6D4E32}" sibTransId="{BD03D084-B10C-4B5A-AF4A-485C8DB26AFE}"/>
    <dgm:cxn modelId="{4560B0EE-0AF0-4670-8AE2-28ADD523EBC3}" srcId="{8BB3DDA9-4A2E-45F5-8A30-7DC89993DB72}" destId="{C1D98959-36A6-478C-8519-EF1CA08FAC79}" srcOrd="3" destOrd="0" parTransId="{9A78788B-FEFF-40DF-9609-5045569737D2}" sibTransId="{D2865C56-C673-4441-8CE1-B7382F130B59}"/>
    <dgm:cxn modelId="{81F9EEEF-20E9-4DC0-A79F-9F85DDE655F7}" type="presOf" srcId="{90661D89-A02C-4BA5-B45D-35892CA2AF02}" destId="{513EEA95-2B13-4799-884B-A8940BF815FD}" srcOrd="0" destOrd="0" presId="urn:microsoft.com/office/officeart/2005/8/layout/default"/>
    <dgm:cxn modelId="{4A492EF6-625F-417D-9A69-D5C82675C9AF}" srcId="{8BB3DDA9-4A2E-45F5-8A30-7DC89993DB72}" destId="{0ED7BA43-339B-4465-9C2B-1ADE3F88D647}" srcOrd="9" destOrd="0" parTransId="{03C6670E-4715-4C06-82F3-6143A75A2930}" sibTransId="{E19CECB9-12C5-402F-ADD6-8C0552DC307D}"/>
    <dgm:cxn modelId="{47B14FFE-5867-4283-B8C2-EF4D3DE09EA0}" srcId="{8BB3DDA9-4A2E-45F5-8A30-7DC89993DB72}" destId="{42A7D318-C32D-4C37-AF8F-A472F6C66AA0}" srcOrd="14" destOrd="0" parTransId="{87802235-6F12-4B4C-80AB-6D6811C3849D}" sibTransId="{73DA8BB6-8900-4955-84DD-6CE0822DD8B8}"/>
    <dgm:cxn modelId="{470E8A18-C745-471D-A4E6-1A30ACDD457B}" type="presParOf" srcId="{0BD2DE5C-4B4C-4199-B3D7-95CC79F85B00}" destId="{022EDC65-55EF-4D1E-88C2-6884A8ECBCA4}" srcOrd="0" destOrd="0" presId="urn:microsoft.com/office/officeart/2005/8/layout/default"/>
    <dgm:cxn modelId="{24144228-83D6-4F5F-92AB-705345434B38}" type="presParOf" srcId="{0BD2DE5C-4B4C-4199-B3D7-95CC79F85B00}" destId="{8E67345A-B02E-4FDF-8CE1-1BE6CC310B2B}" srcOrd="1" destOrd="0" presId="urn:microsoft.com/office/officeart/2005/8/layout/default"/>
    <dgm:cxn modelId="{C3A76C32-D8DB-4B42-AD46-139A7BBE08CF}" type="presParOf" srcId="{0BD2DE5C-4B4C-4199-B3D7-95CC79F85B00}" destId="{619D6CFF-A38C-4741-81CD-E8EE8BA76833}" srcOrd="2" destOrd="0" presId="urn:microsoft.com/office/officeart/2005/8/layout/default"/>
    <dgm:cxn modelId="{703D63AE-6042-4BFB-81F4-1CC6E31A2909}" type="presParOf" srcId="{0BD2DE5C-4B4C-4199-B3D7-95CC79F85B00}" destId="{AC7FB94A-5035-4CFD-9D93-1E18E5B3E9DC}" srcOrd="3" destOrd="0" presId="urn:microsoft.com/office/officeart/2005/8/layout/default"/>
    <dgm:cxn modelId="{7C69DEE9-EFE1-42F6-9FAE-571ECEA6A55C}" type="presParOf" srcId="{0BD2DE5C-4B4C-4199-B3D7-95CC79F85B00}" destId="{69B7E223-1744-4F1F-B627-8B82EB7B1BB6}" srcOrd="4" destOrd="0" presId="urn:microsoft.com/office/officeart/2005/8/layout/default"/>
    <dgm:cxn modelId="{CB7670E3-F450-4E79-942C-D24067D7862D}" type="presParOf" srcId="{0BD2DE5C-4B4C-4199-B3D7-95CC79F85B00}" destId="{D9B69874-3742-4AD5-B234-8A8F96EEF3A3}" srcOrd="5" destOrd="0" presId="urn:microsoft.com/office/officeart/2005/8/layout/default"/>
    <dgm:cxn modelId="{674328EB-2956-4F15-81D8-18E70C819445}" type="presParOf" srcId="{0BD2DE5C-4B4C-4199-B3D7-95CC79F85B00}" destId="{4FD8F8D2-8EE3-4AF6-A7C7-874ACDB70D1B}" srcOrd="6" destOrd="0" presId="urn:microsoft.com/office/officeart/2005/8/layout/default"/>
    <dgm:cxn modelId="{64BEF005-3CC7-4D58-A7C8-A75C82A27CDB}" type="presParOf" srcId="{0BD2DE5C-4B4C-4199-B3D7-95CC79F85B00}" destId="{4FF9BFE3-B3DD-4F51-80EA-92A62301C41A}" srcOrd="7" destOrd="0" presId="urn:microsoft.com/office/officeart/2005/8/layout/default"/>
    <dgm:cxn modelId="{BF10A076-16BE-43EA-9D40-F12173D63C47}" type="presParOf" srcId="{0BD2DE5C-4B4C-4199-B3D7-95CC79F85B00}" destId="{B4B625F7-83C1-4B79-9E87-E81454A37F3F}" srcOrd="8" destOrd="0" presId="urn:microsoft.com/office/officeart/2005/8/layout/default"/>
    <dgm:cxn modelId="{38F669FC-FECD-48AA-B070-001890D02967}" type="presParOf" srcId="{0BD2DE5C-4B4C-4199-B3D7-95CC79F85B00}" destId="{5AC5865F-3033-4F94-8F8A-60581A556DB0}" srcOrd="9" destOrd="0" presId="urn:microsoft.com/office/officeart/2005/8/layout/default"/>
    <dgm:cxn modelId="{514295DC-08D0-46BB-B1CF-CE107A54029A}" type="presParOf" srcId="{0BD2DE5C-4B4C-4199-B3D7-95CC79F85B00}" destId="{35E0E755-7734-4125-9FD7-B7BAEF5A670E}" srcOrd="10" destOrd="0" presId="urn:microsoft.com/office/officeart/2005/8/layout/default"/>
    <dgm:cxn modelId="{BBF04A47-20AD-4EBA-BC69-5BEA1143B0BF}" type="presParOf" srcId="{0BD2DE5C-4B4C-4199-B3D7-95CC79F85B00}" destId="{2F1674B2-18E0-4941-9A80-48E31C1F6D25}" srcOrd="11" destOrd="0" presId="urn:microsoft.com/office/officeart/2005/8/layout/default"/>
    <dgm:cxn modelId="{87424E17-6F9E-4A9A-8965-F3AE7F5AF399}" type="presParOf" srcId="{0BD2DE5C-4B4C-4199-B3D7-95CC79F85B00}" destId="{428C3EBB-1156-4EBB-BDAE-A741E795F7C2}" srcOrd="12" destOrd="0" presId="urn:microsoft.com/office/officeart/2005/8/layout/default"/>
    <dgm:cxn modelId="{CA8309AC-4D8A-4729-938C-89BE8A25E223}" type="presParOf" srcId="{0BD2DE5C-4B4C-4199-B3D7-95CC79F85B00}" destId="{6BA81A16-BC1A-479A-82A4-19A43D8D73CD}" srcOrd="13" destOrd="0" presId="urn:microsoft.com/office/officeart/2005/8/layout/default"/>
    <dgm:cxn modelId="{87F2057A-9047-408D-B782-B11BDAEC2713}" type="presParOf" srcId="{0BD2DE5C-4B4C-4199-B3D7-95CC79F85B00}" destId="{513EEA95-2B13-4799-884B-A8940BF815FD}" srcOrd="14" destOrd="0" presId="urn:microsoft.com/office/officeart/2005/8/layout/default"/>
    <dgm:cxn modelId="{A8278E71-BCA7-4B2D-9CB4-87C5FFD2B5C6}" type="presParOf" srcId="{0BD2DE5C-4B4C-4199-B3D7-95CC79F85B00}" destId="{FF1B64BB-5FDB-4F3C-B96D-7029E094E6FE}" srcOrd="15" destOrd="0" presId="urn:microsoft.com/office/officeart/2005/8/layout/default"/>
    <dgm:cxn modelId="{9B631E97-CAA2-4D1D-B5B6-71FF7EF3574A}" type="presParOf" srcId="{0BD2DE5C-4B4C-4199-B3D7-95CC79F85B00}" destId="{9919C240-8FA3-463C-87FD-35747560AF5D}" srcOrd="16" destOrd="0" presId="urn:microsoft.com/office/officeart/2005/8/layout/default"/>
    <dgm:cxn modelId="{D1D345F5-010D-4461-A81A-12D904499148}" type="presParOf" srcId="{0BD2DE5C-4B4C-4199-B3D7-95CC79F85B00}" destId="{FB618D60-1284-4957-805A-5D4BA6F94E2D}" srcOrd="17" destOrd="0" presId="urn:microsoft.com/office/officeart/2005/8/layout/default"/>
    <dgm:cxn modelId="{F1037001-6F60-44F6-889A-881A293746C9}" type="presParOf" srcId="{0BD2DE5C-4B4C-4199-B3D7-95CC79F85B00}" destId="{F96DDA7B-876E-4555-ABBF-48A15BFF4E6B}" srcOrd="18" destOrd="0" presId="urn:microsoft.com/office/officeart/2005/8/layout/default"/>
    <dgm:cxn modelId="{3A86D625-2829-41AF-9A4B-FE9F84D83969}" type="presParOf" srcId="{0BD2DE5C-4B4C-4199-B3D7-95CC79F85B00}" destId="{BC725BB5-0017-49AF-9AA6-F8051B9FD9E4}" srcOrd="19" destOrd="0" presId="urn:microsoft.com/office/officeart/2005/8/layout/default"/>
    <dgm:cxn modelId="{28C7D3EE-87FA-4CE0-BC0F-6C37EE3CBAA7}" type="presParOf" srcId="{0BD2DE5C-4B4C-4199-B3D7-95CC79F85B00}" destId="{34787D60-EFD9-4BB7-83D7-1E9084066921}" srcOrd="20" destOrd="0" presId="urn:microsoft.com/office/officeart/2005/8/layout/default"/>
    <dgm:cxn modelId="{06D9452E-7A3B-4BAD-9FE3-596FCF88CCCE}" type="presParOf" srcId="{0BD2DE5C-4B4C-4199-B3D7-95CC79F85B00}" destId="{3F7E3B06-F95F-4DE5-AD7D-74D7CA205F2F}" srcOrd="21" destOrd="0" presId="urn:microsoft.com/office/officeart/2005/8/layout/default"/>
    <dgm:cxn modelId="{9DAE6505-35E7-4DE5-864F-23E758FC859D}" type="presParOf" srcId="{0BD2DE5C-4B4C-4199-B3D7-95CC79F85B00}" destId="{427F6E82-B541-4C96-A698-E9FA4C1498DB}" srcOrd="22" destOrd="0" presId="urn:microsoft.com/office/officeart/2005/8/layout/default"/>
    <dgm:cxn modelId="{CCAC8ADD-C26A-42B2-A9F4-A339B31B348F}" type="presParOf" srcId="{0BD2DE5C-4B4C-4199-B3D7-95CC79F85B00}" destId="{186B29B8-E9D9-4228-8591-96F7892FB03E}" srcOrd="23" destOrd="0" presId="urn:microsoft.com/office/officeart/2005/8/layout/default"/>
    <dgm:cxn modelId="{1152E758-A3F9-41DD-A20D-B08985D08FD3}" type="presParOf" srcId="{0BD2DE5C-4B4C-4199-B3D7-95CC79F85B00}" destId="{16C6CCAA-58F2-429D-ADBE-6BC686DBBFA8}" srcOrd="24" destOrd="0" presId="urn:microsoft.com/office/officeart/2005/8/layout/default"/>
    <dgm:cxn modelId="{103ECE17-8928-48FB-AF4F-6EA0FED5559D}" type="presParOf" srcId="{0BD2DE5C-4B4C-4199-B3D7-95CC79F85B00}" destId="{9C55B44C-2019-4690-91E1-386B88C00267}" srcOrd="25" destOrd="0" presId="urn:microsoft.com/office/officeart/2005/8/layout/default"/>
    <dgm:cxn modelId="{8C17DFBB-3F32-47F6-AA08-ADAAE2D2118C}" type="presParOf" srcId="{0BD2DE5C-4B4C-4199-B3D7-95CC79F85B00}" destId="{373D7329-5913-424B-AD1F-9676E758D3C5}" srcOrd="26" destOrd="0" presId="urn:microsoft.com/office/officeart/2005/8/layout/default"/>
    <dgm:cxn modelId="{8380223D-2322-4DF9-A6D8-499FE6A80630}" type="presParOf" srcId="{0BD2DE5C-4B4C-4199-B3D7-95CC79F85B00}" destId="{D8E9AB1D-5F01-4A06-B3F5-5CA9A4E1B01A}" srcOrd="27" destOrd="0" presId="urn:microsoft.com/office/officeart/2005/8/layout/default"/>
    <dgm:cxn modelId="{F14994E6-B9FC-48EE-A196-2BACC271ADAE}" type="presParOf" srcId="{0BD2DE5C-4B4C-4199-B3D7-95CC79F85B00}" destId="{A4E69BC9-64C5-4C27-B178-A96F6A34430E}" srcOrd="28" destOrd="0" presId="urn:microsoft.com/office/officeart/2005/8/layout/default"/>
    <dgm:cxn modelId="{DB5002C2-7249-4F94-821F-F8C34437E4AA}" type="presParOf" srcId="{0BD2DE5C-4B4C-4199-B3D7-95CC79F85B00}" destId="{ED728F08-9284-4E9C-B32D-308669A9DBCA}" srcOrd="29" destOrd="0" presId="urn:microsoft.com/office/officeart/2005/8/layout/default"/>
    <dgm:cxn modelId="{9C07B472-B774-4622-8D57-928F12715061}" type="presParOf" srcId="{0BD2DE5C-4B4C-4199-B3D7-95CC79F85B00}" destId="{E3C3CA74-11B2-491E-9B26-6D925FABF9ED}" srcOrd="30" destOrd="0" presId="urn:microsoft.com/office/officeart/2005/8/layout/default"/>
    <dgm:cxn modelId="{CBFAE104-4FDE-48F7-B8CA-B63153FED2E4}" type="presParOf" srcId="{0BD2DE5C-4B4C-4199-B3D7-95CC79F85B00}" destId="{2BF2639E-E209-432F-9685-33204D58B446}" srcOrd="31" destOrd="0" presId="urn:microsoft.com/office/officeart/2005/8/layout/default"/>
    <dgm:cxn modelId="{2CAD6E47-26A1-43D5-AD89-B92C4F7DC6C3}" type="presParOf" srcId="{0BD2DE5C-4B4C-4199-B3D7-95CC79F85B00}" destId="{7CED4AD3-6B08-4A76-8E83-3D0967FEE481}" srcOrd="32" destOrd="0" presId="urn:microsoft.com/office/officeart/2005/8/layout/default"/>
    <dgm:cxn modelId="{FCD8619F-7E6D-450D-A83A-8C1DB8E417E5}" type="presParOf" srcId="{0BD2DE5C-4B4C-4199-B3D7-95CC79F85B00}" destId="{8CD33F4E-F176-4F71-A8CD-79BF8E05B997}" srcOrd="33" destOrd="0" presId="urn:microsoft.com/office/officeart/2005/8/layout/default"/>
    <dgm:cxn modelId="{4362D6F8-B55B-41D7-B993-8DC2A26DD47E}" type="presParOf" srcId="{0BD2DE5C-4B4C-4199-B3D7-95CC79F85B00}" destId="{693D45E6-8A69-4B69-B345-CA31B1106326}" srcOrd="34" destOrd="0" presId="urn:microsoft.com/office/officeart/2005/8/layout/default"/>
    <dgm:cxn modelId="{2F3586E1-E6EA-40F1-B12C-8FED60F394EC}" type="presParOf" srcId="{0BD2DE5C-4B4C-4199-B3D7-95CC79F85B00}" destId="{3CCB3CD5-65AD-4F9D-A3E7-813CBB670C3D}" srcOrd="35" destOrd="0" presId="urn:microsoft.com/office/officeart/2005/8/layout/default"/>
    <dgm:cxn modelId="{60F5BB14-BBC5-457B-BEA0-2D880C05B9B1}" type="presParOf" srcId="{0BD2DE5C-4B4C-4199-B3D7-95CC79F85B00}" destId="{9FE4F9F0-6008-4A06-A944-54CF8D328B48}" srcOrd="36" destOrd="0" presId="urn:microsoft.com/office/officeart/2005/8/layout/default"/>
    <dgm:cxn modelId="{345455A3-30DF-4883-BC60-1F9DD2DF169B}" type="presParOf" srcId="{0BD2DE5C-4B4C-4199-B3D7-95CC79F85B00}" destId="{E991EC5F-7376-43E5-8618-88EDF63B8512}" srcOrd="37" destOrd="0" presId="urn:microsoft.com/office/officeart/2005/8/layout/default"/>
    <dgm:cxn modelId="{BD3DCAA9-8009-4165-B36F-E959E140032C}" type="presParOf" srcId="{0BD2DE5C-4B4C-4199-B3D7-95CC79F85B00}" destId="{FAC9B92C-247E-4C44-9B1F-3EC9F599E2D9}" srcOrd="38" destOrd="0" presId="urn:microsoft.com/office/officeart/2005/8/layout/default"/>
    <dgm:cxn modelId="{FBA69078-A22A-4DD8-9004-05EA5D4EFE2D}" type="presParOf" srcId="{0BD2DE5C-4B4C-4199-B3D7-95CC79F85B00}" destId="{A28A41EA-E8A0-41F5-94D6-4379631240B9}" srcOrd="39" destOrd="0" presId="urn:microsoft.com/office/officeart/2005/8/layout/default"/>
    <dgm:cxn modelId="{A0A0A7BD-CCE0-44E5-8CF5-7A72FEDD2471}" type="presParOf" srcId="{0BD2DE5C-4B4C-4199-B3D7-95CC79F85B00}" destId="{554B3B54-32CC-45DD-A802-9903488B0EBC}" srcOrd="40" destOrd="0" presId="urn:microsoft.com/office/officeart/2005/8/layout/default"/>
    <dgm:cxn modelId="{A259AF96-7921-4AAB-AA9C-E701B09B24AB}" type="presParOf" srcId="{0BD2DE5C-4B4C-4199-B3D7-95CC79F85B00}" destId="{F452013E-911D-48E6-978F-1FD7F9A1DEC4}" srcOrd="41" destOrd="0" presId="urn:microsoft.com/office/officeart/2005/8/layout/default"/>
    <dgm:cxn modelId="{E3DDCB25-E100-4E4B-840B-3288DA28E95F}" type="presParOf" srcId="{0BD2DE5C-4B4C-4199-B3D7-95CC79F85B00}" destId="{8A6B09F8-0C63-49DA-8342-F1DE0E05D9CF}" srcOrd="42" destOrd="0" presId="urn:microsoft.com/office/officeart/2005/8/layout/default"/>
    <dgm:cxn modelId="{CBC65CDF-A9F6-43DE-9DE2-7355D4F60644}" type="presParOf" srcId="{0BD2DE5C-4B4C-4199-B3D7-95CC79F85B00}" destId="{160EE3EB-5169-4BFE-AB74-6A14955DE629}" srcOrd="43" destOrd="0" presId="urn:microsoft.com/office/officeart/2005/8/layout/default"/>
    <dgm:cxn modelId="{F4AB4302-8B33-4D53-AC3E-51C1250F2A1D}" type="presParOf" srcId="{0BD2DE5C-4B4C-4199-B3D7-95CC79F85B00}" destId="{B360C39F-2D36-4ACB-A854-733465910605}" srcOrd="44" destOrd="0" presId="urn:microsoft.com/office/officeart/2005/8/layout/default"/>
    <dgm:cxn modelId="{E1E79B44-C327-492E-BEF0-F4A3F04B15C6}" type="presParOf" srcId="{0BD2DE5C-4B4C-4199-B3D7-95CC79F85B00}" destId="{6930AFB6-C538-4A6D-A61A-FA2F1B6F14F9}" srcOrd="45" destOrd="0" presId="urn:microsoft.com/office/officeart/2005/8/layout/default"/>
    <dgm:cxn modelId="{542F749E-A679-4A6F-B9FD-449D0CC86D6E}" type="presParOf" srcId="{0BD2DE5C-4B4C-4199-B3D7-95CC79F85B00}" destId="{23EB9494-D0B0-46E3-AECE-A4A2F019E94B}" srcOrd="46" destOrd="0" presId="urn:microsoft.com/office/officeart/2005/8/layout/default"/>
    <dgm:cxn modelId="{4A9C4523-7A60-4662-A1AB-FAEA7CDA9DB4}" type="presParOf" srcId="{0BD2DE5C-4B4C-4199-B3D7-95CC79F85B00}" destId="{6392E497-87A9-48AA-AD08-F0DCA5622D63}" srcOrd="47" destOrd="0" presId="urn:microsoft.com/office/officeart/2005/8/layout/default"/>
    <dgm:cxn modelId="{4575DF7D-B8C7-473C-AF51-F54A34FDD7A3}" type="presParOf" srcId="{0BD2DE5C-4B4C-4199-B3D7-95CC79F85B00}" destId="{3F84FD61-2820-4418-AA73-270B87568FBD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DC65-55EF-4D1E-88C2-6884A8ECBCA4}">
      <dsp:nvSpPr>
        <dsp:cNvPr id="0" name=""/>
        <dsp:cNvSpPr/>
      </dsp:nvSpPr>
      <dsp:spPr>
        <a:xfrm>
          <a:off x="194177" y="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baseline="0" dirty="0">
              <a:solidFill>
                <a:srgbClr val="0E0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ko-KR" altLang="en-US" sz="2900" kern="1200" baseline="0" dirty="0">
            <a:solidFill>
              <a:srgbClr val="0E0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33879" y="39702"/>
        <a:ext cx="748388" cy="733898"/>
      </dsp:txXfrm>
    </dsp:sp>
    <dsp:sp modelId="{619D6CFF-A38C-4741-81CD-E8EE8BA76833}">
      <dsp:nvSpPr>
        <dsp:cNvPr id="0" name=""/>
        <dsp:cNvSpPr/>
      </dsp:nvSpPr>
      <dsp:spPr>
        <a:xfrm>
          <a:off x="1193197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2"/>
                <a:satOff val="1659"/>
                <a:lumOff val="359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2"/>
                <a:satOff val="1659"/>
                <a:lumOff val="359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2"/>
                <a:satOff val="1659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9875"/>
        <a:ext cx="748388" cy="733898"/>
      </dsp:txXfrm>
    </dsp:sp>
    <dsp:sp modelId="{69B7E223-1744-4F1F-B627-8B82EB7B1BB6}">
      <dsp:nvSpPr>
        <dsp:cNvPr id="0" name=""/>
        <dsp:cNvSpPr/>
      </dsp:nvSpPr>
      <dsp:spPr>
        <a:xfrm>
          <a:off x="2156539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"/>
                <a:satOff val="3318"/>
                <a:lumOff val="719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"/>
                <a:satOff val="3318"/>
                <a:lumOff val="719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"/>
                <a:satOff val="3318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9875"/>
        <a:ext cx="748388" cy="733898"/>
      </dsp:txXfrm>
    </dsp:sp>
    <dsp:sp modelId="{4FD8F8D2-8EE3-4AF6-A7C7-874ACDB70D1B}">
      <dsp:nvSpPr>
        <dsp:cNvPr id="0" name=""/>
        <dsp:cNvSpPr/>
      </dsp:nvSpPr>
      <dsp:spPr>
        <a:xfrm>
          <a:off x="3119882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9875"/>
        <a:ext cx="748388" cy="733898"/>
      </dsp:txXfrm>
    </dsp:sp>
    <dsp:sp modelId="{B4B625F7-83C1-4B79-9E87-E81454A37F3F}">
      <dsp:nvSpPr>
        <dsp:cNvPr id="0" name=""/>
        <dsp:cNvSpPr/>
      </dsp:nvSpPr>
      <dsp:spPr>
        <a:xfrm>
          <a:off x="4083225" y="173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39875"/>
        <a:ext cx="748388" cy="733898"/>
      </dsp:txXfrm>
    </dsp:sp>
    <dsp:sp modelId="{35E0E755-7734-4125-9FD7-B7BAEF5A670E}">
      <dsp:nvSpPr>
        <dsp:cNvPr id="0" name=""/>
        <dsp:cNvSpPr/>
      </dsp:nvSpPr>
      <dsp:spPr>
        <a:xfrm>
          <a:off x="229854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069558"/>
                <a:satOff val="8294"/>
                <a:lumOff val="1797"/>
                <a:alphaOff val="0"/>
                <a:shade val="51000"/>
                <a:satMod val="130000"/>
              </a:schemeClr>
            </a:gs>
            <a:gs pos="80000">
              <a:schemeClr val="accent5">
                <a:hueOff val="-2069558"/>
                <a:satOff val="8294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9558"/>
                <a:satOff val="8294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988727"/>
        <a:ext cx="748388" cy="733898"/>
      </dsp:txXfrm>
    </dsp:sp>
    <dsp:sp modelId="{428C3EBB-1156-4EBB-BDAE-A741E795F7C2}">
      <dsp:nvSpPr>
        <dsp:cNvPr id="0" name=""/>
        <dsp:cNvSpPr/>
      </dsp:nvSpPr>
      <dsp:spPr>
        <a:xfrm>
          <a:off x="1193197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988727"/>
        <a:ext cx="748388" cy="733898"/>
      </dsp:txXfrm>
    </dsp:sp>
    <dsp:sp modelId="{513EEA95-2B13-4799-884B-A8940BF815FD}">
      <dsp:nvSpPr>
        <dsp:cNvPr id="0" name=""/>
        <dsp:cNvSpPr/>
      </dsp:nvSpPr>
      <dsp:spPr>
        <a:xfrm>
          <a:off x="2156539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2897381"/>
                <a:satOff val="11612"/>
                <a:lumOff val="2516"/>
                <a:alphaOff val="0"/>
                <a:shade val="51000"/>
                <a:satMod val="130000"/>
              </a:schemeClr>
            </a:gs>
            <a:gs pos="80000">
              <a:schemeClr val="accent5">
                <a:hueOff val="-2897381"/>
                <a:satOff val="11612"/>
                <a:lumOff val="251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97381"/>
                <a:satOff val="11612"/>
                <a:lumOff val="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988727"/>
        <a:ext cx="748388" cy="733898"/>
      </dsp:txXfrm>
    </dsp:sp>
    <dsp:sp modelId="{9919C240-8FA3-463C-87FD-35747560AF5D}">
      <dsp:nvSpPr>
        <dsp:cNvPr id="0" name=""/>
        <dsp:cNvSpPr/>
      </dsp:nvSpPr>
      <dsp:spPr>
        <a:xfrm>
          <a:off x="3119882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988727"/>
        <a:ext cx="748388" cy="733898"/>
      </dsp:txXfrm>
    </dsp:sp>
    <dsp:sp modelId="{F96DDA7B-876E-4555-ABBF-48A15BFF4E6B}">
      <dsp:nvSpPr>
        <dsp:cNvPr id="0" name=""/>
        <dsp:cNvSpPr/>
      </dsp:nvSpPr>
      <dsp:spPr>
        <a:xfrm>
          <a:off x="4083225" y="94902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988727"/>
        <a:ext cx="748388" cy="733898"/>
      </dsp:txXfrm>
    </dsp:sp>
    <dsp:sp modelId="{34787D60-EFD9-4BB7-83D7-1E9084066921}">
      <dsp:nvSpPr>
        <dsp:cNvPr id="0" name=""/>
        <dsp:cNvSpPr/>
      </dsp:nvSpPr>
      <dsp:spPr>
        <a:xfrm>
          <a:off x="229854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139115"/>
                <a:satOff val="16588"/>
                <a:lumOff val="3595"/>
                <a:alphaOff val="0"/>
                <a:shade val="51000"/>
                <a:satMod val="130000"/>
              </a:schemeClr>
            </a:gs>
            <a:gs pos="80000">
              <a:schemeClr val="accent5">
                <a:hueOff val="-4139115"/>
                <a:satOff val="16588"/>
                <a:lumOff val="35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139115"/>
                <a:satOff val="16588"/>
                <a:lumOff val="35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1937579"/>
        <a:ext cx="748388" cy="733898"/>
      </dsp:txXfrm>
    </dsp:sp>
    <dsp:sp modelId="{427F6E82-B541-4C96-A698-E9FA4C1498DB}">
      <dsp:nvSpPr>
        <dsp:cNvPr id="0" name=""/>
        <dsp:cNvSpPr/>
      </dsp:nvSpPr>
      <dsp:spPr>
        <a:xfrm>
          <a:off x="1193197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553027"/>
                <a:satOff val="18247"/>
                <a:lumOff val="3954"/>
                <a:alphaOff val="0"/>
                <a:shade val="51000"/>
                <a:satMod val="130000"/>
              </a:schemeClr>
            </a:gs>
            <a:gs pos="80000">
              <a:schemeClr val="accent5">
                <a:hueOff val="-4553027"/>
                <a:satOff val="18247"/>
                <a:lumOff val="3954"/>
                <a:alphaOff val="0"/>
                <a:shade val="93000"/>
                <a:satMod val="130000"/>
              </a:schemeClr>
            </a:gs>
            <a:gs pos="100000">
              <a:schemeClr val="accent5">
                <a:hueOff val="-4553027"/>
                <a:satOff val="18247"/>
                <a:lumOff val="3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1937579"/>
        <a:ext cx="748388" cy="733898"/>
      </dsp:txXfrm>
    </dsp:sp>
    <dsp:sp modelId="{16C6CCAA-58F2-429D-ADBE-6BC686DBBFA8}">
      <dsp:nvSpPr>
        <dsp:cNvPr id="0" name=""/>
        <dsp:cNvSpPr/>
      </dsp:nvSpPr>
      <dsp:spPr>
        <a:xfrm>
          <a:off x="2156539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1937579"/>
        <a:ext cx="748388" cy="733898"/>
      </dsp:txXfrm>
    </dsp:sp>
    <dsp:sp modelId="{373D7329-5913-424B-AD1F-9676E758D3C5}">
      <dsp:nvSpPr>
        <dsp:cNvPr id="0" name=""/>
        <dsp:cNvSpPr/>
      </dsp:nvSpPr>
      <dsp:spPr>
        <a:xfrm>
          <a:off x="3119882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380850"/>
                <a:satOff val="21564"/>
                <a:lumOff val="4673"/>
                <a:alphaOff val="0"/>
                <a:shade val="51000"/>
                <a:satMod val="130000"/>
              </a:schemeClr>
            </a:gs>
            <a:gs pos="80000">
              <a:schemeClr val="accent5">
                <a:hueOff val="-5380850"/>
                <a:satOff val="21564"/>
                <a:lumOff val="4673"/>
                <a:alphaOff val="0"/>
                <a:shade val="93000"/>
                <a:satMod val="130000"/>
              </a:schemeClr>
            </a:gs>
            <a:gs pos="100000">
              <a:schemeClr val="accent5">
                <a:hueOff val="-5380850"/>
                <a:satOff val="21564"/>
                <a:lumOff val="4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1937579"/>
        <a:ext cx="748388" cy="733898"/>
      </dsp:txXfrm>
    </dsp:sp>
    <dsp:sp modelId="{A4E69BC9-64C5-4C27-B178-A96F6A34430E}">
      <dsp:nvSpPr>
        <dsp:cNvPr id="0" name=""/>
        <dsp:cNvSpPr/>
      </dsp:nvSpPr>
      <dsp:spPr>
        <a:xfrm>
          <a:off x="4083225" y="1897877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5794761"/>
                <a:satOff val="2322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5">
                <a:hueOff val="-5794761"/>
                <a:satOff val="2322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5">
                <a:hueOff val="-5794761"/>
                <a:satOff val="2322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15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1937579"/>
        <a:ext cx="748388" cy="733898"/>
      </dsp:txXfrm>
    </dsp:sp>
    <dsp:sp modelId="{E3C3CA74-11B2-491E-9B26-6D925FABF9ED}">
      <dsp:nvSpPr>
        <dsp:cNvPr id="0" name=""/>
        <dsp:cNvSpPr/>
      </dsp:nvSpPr>
      <dsp:spPr>
        <a:xfrm>
          <a:off x="229854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16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2886432"/>
        <a:ext cx="748388" cy="733898"/>
      </dsp:txXfrm>
    </dsp:sp>
    <dsp:sp modelId="{7CED4AD3-6B08-4A76-8E83-3D0967FEE481}">
      <dsp:nvSpPr>
        <dsp:cNvPr id="0" name=""/>
        <dsp:cNvSpPr/>
      </dsp:nvSpPr>
      <dsp:spPr>
        <a:xfrm>
          <a:off x="1193197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17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2886432"/>
        <a:ext cx="748388" cy="733898"/>
      </dsp:txXfrm>
    </dsp:sp>
    <dsp:sp modelId="{693D45E6-8A69-4B69-B345-CA31B1106326}">
      <dsp:nvSpPr>
        <dsp:cNvPr id="0" name=""/>
        <dsp:cNvSpPr/>
      </dsp:nvSpPr>
      <dsp:spPr>
        <a:xfrm>
          <a:off x="2156539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036496"/>
                <a:satOff val="28199"/>
                <a:lumOff val="6111"/>
                <a:alphaOff val="0"/>
                <a:shade val="51000"/>
                <a:satMod val="130000"/>
              </a:schemeClr>
            </a:gs>
            <a:gs pos="80000">
              <a:schemeClr val="accent5">
                <a:hueOff val="-7036496"/>
                <a:satOff val="28199"/>
                <a:lumOff val="61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036496"/>
                <a:satOff val="28199"/>
                <a:lumOff val="6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18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2886432"/>
        <a:ext cx="748388" cy="733898"/>
      </dsp:txXfrm>
    </dsp:sp>
    <dsp:sp modelId="{9FE4F9F0-6008-4A06-A944-54CF8D328B48}">
      <dsp:nvSpPr>
        <dsp:cNvPr id="0" name=""/>
        <dsp:cNvSpPr/>
      </dsp:nvSpPr>
      <dsp:spPr>
        <a:xfrm>
          <a:off x="3119882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19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2886432"/>
        <a:ext cx="748388" cy="733898"/>
      </dsp:txXfrm>
    </dsp:sp>
    <dsp:sp modelId="{FAC9B92C-247E-4C44-9B1F-3EC9F599E2D9}">
      <dsp:nvSpPr>
        <dsp:cNvPr id="0" name=""/>
        <dsp:cNvSpPr/>
      </dsp:nvSpPr>
      <dsp:spPr>
        <a:xfrm>
          <a:off x="4083225" y="2846730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7864319"/>
                <a:satOff val="31517"/>
                <a:lumOff val="6830"/>
                <a:alphaOff val="0"/>
                <a:shade val="51000"/>
                <a:satMod val="130000"/>
              </a:schemeClr>
            </a:gs>
            <a:gs pos="80000">
              <a:schemeClr val="accent5">
                <a:hueOff val="-7864319"/>
                <a:satOff val="31517"/>
                <a:lumOff val="6830"/>
                <a:alphaOff val="0"/>
                <a:shade val="93000"/>
                <a:satMod val="130000"/>
              </a:schemeClr>
            </a:gs>
            <a:gs pos="100000">
              <a:schemeClr val="accent5">
                <a:hueOff val="-7864319"/>
                <a:satOff val="31517"/>
                <a:lumOff val="6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20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4122927" y="2886432"/>
        <a:ext cx="748388" cy="733898"/>
      </dsp:txXfrm>
    </dsp:sp>
    <dsp:sp modelId="{554B3B54-32CC-45DD-A802-9903488B0EBC}">
      <dsp:nvSpPr>
        <dsp:cNvPr id="0" name=""/>
        <dsp:cNvSpPr/>
      </dsp:nvSpPr>
      <dsp:spPr>
        <a:xfrm>
          <a:off x="229854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21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69556" y="3835284"/>
        <a:ext cx="748388" cy="733898"/>
      </dsp:txXfrm>
    </dsp:sp>
    <dsp:sp modelId="{8A6B09F8-0C63-49DA-8342-F1DE0E05D9CF}">
      <dsp:nvSpPr>
        <dsp:cNvPr id="0" name=""/>
        <dsp:cNvSpPr/>
      </dsp:nvSpPr>
      <dsp:spPr>
        <a:xfrm>
          <a:off x="1193197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noaction"/>
            </a:rPr>
            <a:t>22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1232899" y="3835284"/>
        <a:ext cx="748388" cy="733898"/>
      </dsp:txXfrm>
    </dsp:sp>
    <dsp:sp modelId="{B360C39F-2D36-4ACB-A854-733465910605}">
      <dsp:nvSpPr>
        <dsp:cNvPr id="0" name=""/>
        <dsp:cNvSpPr/>
      </dsp:nvSpPr>
      <dsp:spPr>
        <a:xfrm>
          <a:off x="2156539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106054"/>
                <a:satOff val="36493"/>
                <a:lumOff val="7909"/>
                <a:alphaOff val="0"/>
                <a:shade val="51000"/>
                <a:satMod val="130000"/>
              </a:schemeClr>
            </a:gs>
            <a:gs pos="80000">
              <a:schemeClr val="accent5">
                <a:hueOff val="-9106054"/>
                <a:satOff val="36493"/>
                <a:lumOff val="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-9106054"/>
                <a:satOff val="36493"/>
                <a:lumOff val="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23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2196241" y="3835284"/>
        <a:ext cx="748388" cy="733898"/>
      </dsp:txXfrm>
    </dsp:sp>
    <dsp:sp modelId="{23EB9494-D0B0-46E3-AECE-A4A2F019E94B}">
      <dsp:nvSpPr>
        <dsp:cNvPr id="0" name=""/>
        <dsp:cNvSpPr/>
      </dsp:nvSpPr>
      <dsp:spPr>
        <a:xfrm>
          <a:off x="3119882" y="3795582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519965"/>
                <a:satOff val="38152"/>
                <a:lumOff val="8268"/>
                <a:alphaOff val="0"/>
                <a:shade val="51000"/>
                <a:satMod val="130000"/>
              </a:schemeClr>
            </a:gs>
            <a:gs pos="80000">
              <a:schemeClr val="accent5">
                <a:hueOff val="-9519965"/>
                <a:satOff val="38152"/>
                <a:lumOff val="8268"/>
                <a:alphaOff val="0"/>
                <a:shade val="93000"/>
                <a:satMod val="130000"/>
              </a:schemeClr>
            </a:gs>
            <a:gs pos="100000">
              <a:schemeClr val="accent5">
                <a:hueOff val="-9519965"/>
                <a:satOff val="38152"/>
                <a:lumOff val="8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/>
            </a:rPr>
            <a:t>24</a:t>
          </a:r>
          <a:endParaRPr lang="ko-KR" altLang="en-US" sz="2900" kern="1200" dirty="0">
            <a:latin typeface="나눔고딕 ExtraBold" pitchFamily="50" charset="-127"/>
            <a:ea typeface="나눔고딕 ExtraBold" pitchFamily="50" charset="-127"/>
          </a:endParaRPr>
        </a:p>
      </dsp:txBody>
      <dsp:txXfrm>
        <a:off x="3159584" y="3835284"/>
        <a:ext cx="748388" cy="733898"/>
      </dsp:txXfrm>
    </dsp:sp>
    <dsp:sp modelId="{3F84FD61-2820-4418-AA73-270B87568FBD}">
      <dsp:nvSpPr>
        <dsp:cNvPr id="0" name=""/>
        <dsp:cNvSpPr/>
      </dsp:nvSpPr>
      <dsp:spPr>
        <a:xfrm>
          <a:off x="4082601" y="3795755"/>
          <a:ext cx="827792" cy="8133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900" kern="1200" dirty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endParaRPr lang="ko-KR" altLang="en-US" sz="2900" kern="1200" dirty="0">
            <a:solidFill>
              <a:srgbClr val="0070C0"/>
            </a:solidFill>
            <a:latin typeface="나눔고딕 ExtraBold" pitchFamily="50" charset="-127"/>
            <a:ea typeface="나눔고딕 ExtraBold" pitchFamily="50" charset="-127"/>
          </a:endParaRPr>
        </a:p>
      </dsp:txBody>
      <dsp:txXfrm>
        <a:off x="4122303" y="3835457"/>
        <a:ext cx="748388" cy="733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11CEB-C784-4300-AA06-350CF92D300F}" type="datetimeFigureOut">
              <a:rPr lang="ko-KR" altLang="en-US" smtClean="0"/>
              <a:t>2021-04-01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DF560-4925-46F9-878E-242E7D8B32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28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DF560-4925-46F9-878E-242E7D8B32C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379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7425" y="2193925"/>
            <a:ext cx="7900988" cy="592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987425" y="8448675"/>
            <a:ext cx="7900988" cy="6913563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691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DF560-4925-46F9-878E-242E7D8B32CA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801368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BD6E-F4ED-471E-820B-B5E4172EAFA4}" type="datetimeFigureOut">
              <a:rPr lang="ko-KR" altLang="en-US" smtClean="0"/>
              <a:pPr/>
              <a:t>2021-04-01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AF5-5F4F-4B76-8158-03F7951F2F6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Oval 6"/>
          <p:cNvSpPr/>
          <p:nvPr/>
        </p:nvSpPr>
        <p:spPr bwMode="gray">
          <a:xfrm>
            <a:off x="8165592" y="667512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 bwMode="gray">
          <a:xfrm>
            <a:off x="7882128" y="1353312"/>
            <a:ext cx="384048" cy="38404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90000"/>
                </a:schemeClr>
              </a:gs>
              <a:gs pos="76000">
                <a:schemeClr val="accent4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gray">
          <a:xfrm>
            <a:off x="283464" y="786384"/>
            <a:ext cx="996696" cy="9966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vert="horz" lIns="91440" tIns="45720" rIns="91440" bIns="45720" rtlCol="0" anchor="ctr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86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2B0E1F0-DC3F-49FE-B945-1D6613B9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4E1B-F598-4B41-8C5C-A33D8CB74933}" type="datetimeFigureOut">
              <a:rPr lang="ko-KR" altLang="en-US" smtClean="0"/>
              <a:t>2021-04-01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11A1B38-16E6-453D-B5E0-83DFA45F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EBE559E-F4D0-488A-A868-48CF728E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6115-636A-43E1-BAE0-8D56A853C4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16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★ 2013 작업 ★\131030 두드림,해밀 교구재 리뉴얼 청소년상담원\시안\design\변환\두드림\빈내지바닥.jpg"/>
          <p:cNvPicPr>
            <a:picLocks noChangeAspect="1" noChangeArrowheads="1"/>
          </p:cNvPicPr>
          <p:nvPr userDrawn="1"/>
        </p:nvPicPr>
        <p:blipFill>
          <a:blip r:embed="rId7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kr/url?sa=i&amp;rct=j&amp;q=&amp;esrc=s&amp;source=images&amp;cd=&amp;cad=rja&amp;uact=8&amp;ved=0ahUKEwjAk9D3z4DVAhXIkpQKHTcDDzUQjRwIBw&amp;url=https://www.ckdhc.com:5001/blog/product/%EC%98%A4%EB%A9%94%EA%B0%803/&amp;psig=AFQjCNGwydO8Y9fzuGhv6S-82jYLNtdxSA&amp;ust=1499841713915072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FC3FA0CE-A0B5-4157-8027-52B149483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ko-KR" b="1" dirty="0">
              <a:latin typeface="Abadi" panose="020B0604020104020204" pitchFamily="34" charset="0"/>
            </a:endParaRPr>
          </a:p>
          <a:p>
            <a:pPr marL="0" indent="0" algn="ctr">
              <a:buNone/>
            </a:pPr>
            <a:endParaRPr lang="en-US" altLang="ko-KR" b="1" dirty="0">
              <a:latin typeface="Abadi" panose="020B0604020104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b="1" dirty="0">
                <a:latin typeface="Abadi" panose="020B0604020104020204" pitchFamily="34" charset="0"/>
              </a:rPr>
              <a:t>전북지부 의약품안전사용교육 단장 </a:t>
            </a:r>
            <a:r>
              <a:rPr lang="ko-KR" altLang="en-US" b="1" dirty="0" err="1">
                <a:latin typeface="Abadi" panose="020B0604020104020204" pitchFamily="34" charset="0"/>
              </a:rPr>
              <a:t>서소영</a:t>
            </a:r>
            <a:endParaRPr lang="en-US" altLang="ko-KR" b="1" dirty="0">
              <a:latin typeface="Abadi" panose="020B0604020104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b="1" dirty="0">
                <a:highlight>
                  <a:srgbClr val="00FF00"/>
                </a:highlight>
                <a:latin typeface="Abadi" panose="020B0604020104020204" pitchFamily="34" charset="0"/>
              </a:rPr>
              <a:t>초등대상</a:t>
            </a:r>
            <a:r>
              <a:rPr lang="ko-KR" altLang="en-US" b="1" dirty="0">
                <a:latin typeface="Abadi" panose="020B0604020104020204" pitchFamily="34" charset="0"/>
              </a:rPr>
              <a:t> 의약품안전사용 빙고게임 </a:t>
            </a:r>
            <a:r>
              <a:rPr lang="en-US" altLang="ko-KR" b="1" dirty="0">
                <a:latin typeface="Abadi" panose="020B0604020104020204" pitchFamily="34" charset="0"/>
              </a:rPr>
              <a:t>PPT</a:t>
            </a: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D56C6ACB-F940-4D8A-BCD7-4E93CC37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238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감염병전파경로">
            <a:hlinkClick r:id="" action="ppaction://media"/>
            <a:extLst>
              <a:ext uri="{FF2B5EF4-FFF2-40B4-BE49-F238E27FC236}">
                <a16:creationId xmlns:a16="http://schemas.microsoft.com/office/drawing/2014/main" id="{7804B01C-FA2E-42E8-B549-E95DBEF7F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64096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16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16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2EBA630-F48E-4FC1-88C1-C8F0E3853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5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87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052358" y="620713"/>
            <a:ext cx="303929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감염병의 관리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1484784"/>
            <a:ext cx="8568952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감염병을 관리하는 질병관리본부의 콜센터 번호는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</a:p>
          <a:p>
            <a:pPr algn="just">
              <a:defRPr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① </a:t>
            </a:r>
            <a:r>
              <a:rPr lang="en-US" altLang="ko-KR" sz="2400" b="1" dirty="0">
                <a:solidFill>
                  <a:schemeClr val="tx1"/>
                </a:solidFill>
              </a:rPr>
              <a:t>1339     </a:t>
            </a:r>
            <a:r>
              <a:rPr lang="ko-KR" altLang="en-US" sz="2400" b="1" dirty="0">
                <a:solidFill>
                  <a:schemeClr val="tx1"/>
                </a:solidFill>
              </a:rPr>
              <a:t>② </a:t>
            </a:r>
            <a:r>
              <a:rPr lang="en-US" altLang="ko-KR" sz="2400" b="1" dirty="0">
                <a:solidFill>
                  <a:schemeClr val="tx1"/>
                </a:solidFill>
              </a:rPr>
              <a:t>1388      </a:t>
            </a:r>
            <a:r>
              <a:rPr lang="ko-KR" altLang="en-US" sz="2400" b="1" dirty="0">
                <a:solidFill>
                  <a:schemeClr val="tx1"/>
                </a:solidFill>
              </a:rPr>
              <a:t>③ </a:t>
            </a:r>
            <a:r>
              <a:rPr lang="en-US" altLang="ko-KR" sz="2400" b="1" dirty="0">
                <a:solidFill>
                  <a:schemeClr val="tx1"/>
                </a:solidFill>
              </a:rPr>
              <a:t>1544-9030     </a:t>
            </a:r>
            <a:r>
              <a:rPr lang="ko-KR" altLang="en-US" sz="2400" b="1" dirty="0">
                <a:solidFill>
                  <a:schemeClr val="tx1"/>
                </a:solidFill>
              </a:rPr>
              <a:t>④ </a:t>
            </a:r>
            <a:r>
              <a:rPr lang="en-US" altLang="ko-KR" sz="2400" b="1" dirty="0">
                <a:solidFill>
                  <a:schemeClr val="tx1"/>
                </a:solidFill>
              </a:rPr>
              <a:t>117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7544" y="4365104"/>
            <a:ext cx="8280919" cy="21389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정답은 ①번</a:t>
            </a:r>
            <a:r>
              <a:rPr lang="en-US" altLang="ko-KR" sz="2000" b="1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1388 :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청소년 사이버상담 센터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1544-9030 :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금연 콜센터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117 :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학교 폭력 신고 센터</a:t>
            </a:r>
          </a:p>
        </p:txBody>
      </p:sp>
    </p:spTree>
    <p:extLst>
      <p:ext uri="{BB962C8B-B14F-4D97-AF65-F5344CB8AC3E}">
        <p14:creationId xmlns:p14="http://schemas.microsoft.com/office/powerpoint/2010/main" val="38363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42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052358" y="620713"/>
            <a:ext cx="303929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감염병의 등급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1484784"/>
            <a:ext cx="8424936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현재 유행하고 있는 코로나</a:t>
            </a:r>
            <a:r>
              <a:rPr lang="en-US" altLang="ko-KR" sz="2400" b="1" dirty="0">
                <a:solidFill>
                  <a:schemeClr val="tx1"/>
                </a:solidFill>
              </a:rPr>
              <a:t>19 </a:t>
            </a:r>
            <a:r>
              <a:rPr lang="ko-KR" altLang="en-US" sz="2400" b="1" dirty="0">
                <a:solidFill>
                  <a:schemeClr val="tx1"/>
                </a:solidFill>
              </a:rPr>
              <a:t>바이러스는 법정 감염병으로 지정되었다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  <a:r>
              <a:rPr lang="ko-KR" altLang="en-US" sz="2400" b="1" dirty="0">
                <a:solidFill>
                  <a:schemeClr val="tx1"/>
                </a:solidFill>
              </a:rPr>
              <a:t>법정 </a:t>
            </a:r>
            <a:r>
              <a:rPr lang="ko-KR" altLang="en-US" sz="2400" b="1" dirty="0" err="1">
                <a:solidFill>
                  <a:schemeClr val="tx1"/>
                </a:solidFill>
              </a:rPr>
              <a:t>감염병</a:t>
            </a:r>
            <a:r>
              <a:rPr lang="ko-KR" altLang="en-US" sz="2400" b="1" dirty="0">
                <a:solidFill>
                  <a:schemeClr val="tx1"/>
                </a:solidFill>
              </a:rPr>
              <a:t> 몇 급일까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① 제</a:t>
            </a:r>
            <a:r>
              <a:rPr lang="en-US" altLang="ko-KR" sz="2400" b="1" dirty="0">
                <a:solidFill>
                  <a:schemeClr val="tx1"/>
                </a:solidFill>
              </a:rPr>
              <a:t>1</a:t>
            </a:r>
            <a:r>
              <a:rPr lang="ko-KR" altLang="en-US" sz="2400" b="1" dirty="0">
                <a:solidFill>
                  <a:schemeClr val="tx1"/>
                </a:solidFill>
              </a:rPr>
              <a:t>급</a:t>
            </a:r>
            <a:r>
              <a:rPr lang="en-US" altLang="ko-KR" sz="2400" b="1" dirty="0">
                <a:solidFill>
                  <a:schemeClr val="tx1"/>
                </a:solidFill>
              </a:rPr>
              <a:t>     </a:t>
            </a:r>
            <a:r>
              <a:rPr lang="ko-KR" altLang="en-US" sz="2400" b="1" dirty="0">
                <a:solidFill>
                  <a:schemeClr val="tx1"/>
                </a:solidFill>
              </a:rPr>
              <a:t>② 제</a:t>
            </a:r>
            <a:r>
              <a:rPr lang="en-US" altLang="ko-KR" sz="2400" b="1" dirty="0">
                <a:solidFill>
                  <a:schemeClr val="tx1"/>
                </a:solidFill>
              </a:rPr>
              <a:t>2</a:t>
            </a:r>
            <a:r>
              <a:rPr lang="ko-KR" altLang="en-US" sz="2400" b="1" dirty="0">
                <a:solidFill>
                  <a:schemeClr val="tx1"/>
                </a:solidFill>
              </a:rPr>
              <a:t>급</a:t>
            </a:r>
            <a:r>
              <a:rPr lang="en-US" altLang="ko-KR" sz="2400" b="1" dirty="0">
                <a:solidFill>
                  <a:schemeClr val="tx1"/>
                </a:solidFill>
              </a:rPr>
              <a:t>      </a:t>
            </a:r>
            <a:r>
              <a:rPr lang="ko-KR" altLang="en-US" sz="2400" b="1" dirty="0">
                <a:solidFill>
                  <a:schemeClr val="tx1"/>
                </a:solidFill>
              </a:rPr>
              <a:t>③ 제</a:t>
            </a:r>
            <a:r>
              <a:rPr lang="en-US" altLang="ko-KR" sz="2400" b="1" dirty="0">
                <a:solidFill>
                  <a:schemeClr val="tx1"/>
                </a:solidFill>
              </a:rPr>
              <a:t>3</a:t>
            </a:r>
            <a:r>
              <a:rPr lang="ko-KR" altLang="en-US" sz="2400" b="1" dirty="0">
                <a:solidFill>
                  <a:schemeClr val="tx1"/>
                </a:solidFill>
              </a:rPr>
              <a:t>급</a:t>
            </a:r>
            <a:r>
              <a:rPr lang="en-US" altLang="ko-KR" sz="2400" b="1" dirty="0">
                <a:solidFill>
                  <a:schemeClr val="tx1"/>
                </a:solidFill>
              </a:rPr>
              <a:t>     </a:t>
            </a:r>
            <a:r>
              <a:rPr lang="ko-KR" altLang="en-US" sz="2400" b="1" dirty="0">
                <a:solidFill>
                  <a:schemeClr val="tx1"/>
                </a:solidFill>
              </a:rPr>
              <a:t>④ 제</a:t>
            </a:r>
            <a:r>
              <a:rPr lang="en-US" altLang="ko-KR" sz="2400" b="1" dirty="0">
                <a:solidFill>
                  <a:schemeClr val="tx1"/>
                </a:solidFill>
              </a:rPr>
              <a:t>4</a:t>
            </a:r>
            <a:r>
              <a:rPr lang="ko-KR" altLang="en-US" sz="2400" b="1" dirty="0">
                <a:solidFill>
                  <a:schemeClr val="tx1"/>
                </a:solidFill>
              </a:rPr>
              <a:t>급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95536" y="4789570"/>
            <a:ext cx="8424936" cy="19517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정답은 ①번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제</a:t>
            </a:r>
            <a:r>
              <a:rPr lang="en-US" altLang="ko-KR" sz="2000" b="1" dirty="0">
                <a:solidFill>
                  <a:schemeClr val="tx1"/>
                </a:solidFill>
              </a:rPr>
              <a:t>1</a:t>
            </a:r>
            <a:r>
              <a:rPr lang="ko-KR" altLang="en-US" sz="2000" b="1" dirty="0">
                <a:solidFill>
                  <a:schemeClr val="tx1"/>
                </a:solidFill>
              </a:rPr>
              <a:t>급 감염병은 총 </a:t>
            </a:r>
            <a:r>
              <a:rPr lang="en-US" altLang="ko-KR" sz="2000" b="1" dirty="0">
                <a:solidFill>
                  <a:schemeClr val="tx1"/>
                </a:solidFill>
              </a:rPr>
              <a:t>17</a:t>
            </a:r>
            <a:r>
              <a:rPr lang="ko-KR" altLang="en-US" sz="2000" b="1" dirty="0">
                <a:solidFill>
                  <a:schemeClr val="tx1"/>
                </a:solidFill>
              </a:rPr>
              <a:t>종으로 </a:t>
            </a:r>
            <a:r>
              <a:rPr lang="ko-KR" altLang="en-US" sz="2000" b="1" dirty="0" err="1">
                <a:solidFill>
                  <a:schemeClr val="tx1"/>
                </a:solidFill>
              </a:rPr>
              <a:t>에볼라바이러스</a:t>
            </a:r>
            <a:r>
              <a:rPr lang="en-US" altLang="ko-KR" sz="2000" b="1" dirty="0">
                <a:solidFill>
                  <a:schemeClr val="tx1"/>
                </a:solidFill>
              </a:rPr>
              <a:t>, </a:t>
            </a:r>
            <a:r>
              <a:rPr lang="ko-KR" altLang="en-US" sz="2000" b="1" dirty="0" err="1">
                <a:solidFill>
                  <a:schemeClr val="tx1"/>
                </a:solidFill>
              </a:rPr>
              <a:t>메르스</a:t>
            </a:r>
            <a:r>
              <a:rPr lang="en-US" altLang="ko-KR" sz="2000" b="1" dirty="0">
                <a:solidFill>
                  <a:schemeClr val="tx1"/>
                </a:solidFill>
              </a:rPr>
              <a:t>, </a:t>
            </a:r>
            <a:r>
              <a:rPr lang="ko-KR" altLang="en-US" sz="2000" b="1" dirty="0">
                <a:solidFill>
                  <a:schemeClr val="tx1"/>
                </a:solidFill>
              </a:rPr>
              <a:t>코로나</a:t>
            </a:r>
            <a:r>
              <a:rPr lang="en-US" altLang="ko-KR" sz="2000" b="1" dirty="0">
                <a:solidFill>
                  <a:schemeClr val="tx1"/>
                </a:solidFill>
              </a:rPr>
              <a:t>-19</a:t>
            </a:r>
            <a:r>
              <a:rPr lang="ko-KR" altLang="en-US" sz="2000" b="1" dirty="0">
                <a:solidFill>
                  <a:schemeClr val="tx1"/>
                </a:solidFill>
              </a:rPr>
              <a:t>등이 </a:t>
            </a:r>
            <a:r>
              <a:rPr lang="ko-KR" altLang="en-US" sz="2000" b="1" dirty="0" err="1">
                <a:solidFill>
                  <a:schemeClr val="tx1"/>
                </a:solidFill>
              </a:rPr>
              <a:t>포함되어있다</a:t>
            </a:r>
            <a:r>
              <a:rPr lang="en-US" altLang="ko-KR" sz="2000" b="1" dirty="0">
                <a:solidFill>
                  <a:schemeClr val="tx1"/>
                </a:solidFill>
              </a:rPr>
              <a:t>. 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ko-KR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19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감염병의 등급">
            <a:hlinkClick r:id="" action="ppaction://media"/>
            <a:extLst>
              <a:ext uri="{FF2B5EF4-FFF2-40B4-BE49-F238E27FC236}">
                <a16:creationId xmlns:a16="http://schemas.microsoft.com/office/drawing/2014/main" id="{497FAB5B-835A-46F3-8587-7830605EA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71296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26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1749089542"/>
              </p:ext>
            </p:extLst>
          </p:nvPr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52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2256469" y="620713"/>
            <a:ext cx="4631076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올바른 마스크의 사용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1484784"/>
            <a:ext cx="8496944" cy="2448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올바른 마스크 사용법이 아닌 것은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</a:p>
          <a:p>
            <a:pPr algn="just">
              <a:defRPr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① 얼굴크기에 맞는 마스크를 착용한다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② 마스크를 잘 밀착시켜 착용한다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③ 마스크 겉면은 입에 닿지 않으므로 손으로 만져도 된다</a:t>
            </a:r>
            <a:r>
              <a:rPr lang="en-US" altLang="ko-KR" sz="2400" b="1" dirty="0">
                <a:solidFill>
                  <a:schemeClr val="tx1"/>
                </a:solidFill>
              </a:rPr>
              <a:t>.   </a:t>
            </a:r>
            <a:r>
              <a:rPr lang="ko-KR" altLang="en-US" sz="2400" b="1" dirty="0">
                <a:solidFill>
                  <a:schemeClr val="tx1"/>
                </a:solidFill>
              </a:rPr>
              <a:t>④ 마스크는 여러 번 재사용하지 않는다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7544" y="4789570"/>
            <a:ext cx="8280919" cy="1714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정답은 ③ 번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마스크 </a:t>
            </a:r>
            <a:r>
              <a:rPr lang="ko-KR" altLang="en-US" sz="2000" b="1" dirty="0" err="1">
                <a:solidFill>
                  <a:schemeClr val="tx1"/>
                </a:solidFill>
              </a:rPr>
              <a:t>착용후</a:t>
            </a:r>
            <a:r>
              <a:rPr lang="ko-KR" altLang="en-US" sz="2000" b="1" dirty="0">
                <a:solidFill>
                  <a:schemeClr val="tx1"/>
                </a:solidFill>
              </a:rPr>
              <a:t> 손으로 겉면을 만지지 않도록 하며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자주 손을 씻어야 한다</a:t>
            </a:r>
            <a:r>
              <a:rPr lang="en-US" altLang="ko-KR" sz="2000" b="1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ko-KR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04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5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2738971" y="620713"/>
            <a:ext cx="3666068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감염병</a:t>
            </a: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예방 수칙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1484784"/>
            <a:ext cx="8568952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dirty="0">
                <a:solidFill>
                  <a:schemeClr val="tx1"/>
                </a:solidFill>
              </a:rPr>
              <a:t>기침할 때에는 손으로 입을 가리면 된다</a:t>
            </a:r>
            <a:r>
              <a:rPr lang="en-US" altLang="ko-KR" sz="3600" b="1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</a:rPr>
              <a:t> </a:t>
            </a:r>
            <a:r>
              <a:rPr lang="ko-KR" altLang="en-US" sz="3600" b="1" dirty="0">
                <a:solidFill>
                  <a:schemeClr val="tx1"/>
                </a:solidFill>
              </a:rPr>
              <a:t>맞으면 </a:t>
            </a:r>
            <a:r>
              <a:rPr lang="en-US" altLang="ko-KR" sz="3600" b="1" dirty="0">
                <a:solidFill>
                  <a:schemeClr val="tx1"/>
                </a:solidFill>
              </a:rPr>
              <a:t>O, </a:t>
            </a:r>
            <a:r>
              <a:rPr lang="ko-KR" altLang="en-US" sz="3600" b="1" dirty="0">
                <a:solidFill>
                  <a:schemeClr val="tx1"/>
                </a:solidFill>
              </a:rPr>
              <a:t>틀리면 </a:t>
            </a:r>
            <a:r>
              <a:rPr lang="en-US" altLang="ko-KR" sz="3600" b="1" dirty="0">
                <a:solidFill>
                  <a:schemeClr val="tx1"/>
                </a:solidFill>
              </a:rPr>
              <a:t>X</a:t>
            </a:r>
            <a:r>
              <a:rPr lang="ko-KR" altLang="en-US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5445224"/>
            <a:ext cx="8496944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endParaRPr lang="en-US" altLang="ko-KR" sz="2000" b="1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+mn-ea"/>
              </a:rPr>
              <a:t>정답은 </a:t>
            </a:r>
            <a:r>
              <a:rPr lang="en-US" altLang="ko-KR" sz="2800" b="1" dirty="0">
                <a:solidFill>
                  <a:schemeClr val="tx1"/>
                </a:solidFill>
                <a:latin typeface="+mn-ea"/>
              </a:rPr>
              <a:t>X, </a:t>
            </a:r>
            <a:r>
              <a:rPr lang="ko-KR" altLang="en-US" sz="2800" b="1" dirty="0">
                <a:solidFill>
                  <a:schemeClr val="tx1"/>
                </a:solidFill>
                <a:latin typeface="+mn-ea"/>
              </a:rPr>
              <a:t>기침할 때에는 옷소매로 입을 가린다</a:t>
            </a:r>
            <a:r>
              <a:rPr lang="en-US" altLang="ko-KR" sz="2800" b="1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ko-KR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34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침분사실험">
            <a:hlinkClick r:id="" action="ppaction://media"/>
            <a:extLst>
              <a:ext uri="{FF2B5EF4-FFF2-40B4-BE49-F238E27FC236}">
                <a16:creationId xmlns:a16="http://schemas.microsoft.com/office/drawing/2014/main" id="{C93ABB43-6B31-4A2D-9AEB-7614E82F2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4096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71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052358" y="620713"/>
            <a:ext cx="303929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감염병의 관리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1484784"/>
            <a:ext cx="8568952" cy="30963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감염병을 일으키는 바이러스와 세균을 없애기 위한 </a:t>
            </a:r>
            <a:r>
              <a:rPr lang="ko-KR" altLang="en-US" sz="2400" b="1" dirty="0" err="1">
                <a:solidFill>
                  <a:schemeClr val="tx1"/>
                </a:solidFill>
              </a:rPr>
              <a:t>노력을로</a:t>
            </a:r>
            <a:r>
              <a:rPr lang="ko-KR" altLang="en-US" sz="2400" b="1" dirty="0">
                <a:solidFill>
                  <a:schemeClr val="tx1"/>
                </a:solidFill>
              </a:rPr>
              <a:t> 틀린 것은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</a:p>
          <a:p>
            <a:pPr algn="just">
              <a:defRPr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① 소영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집에 오자 마자 비누로 손과 얼굴을 씻었다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② 지훈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식당에 들어가기 전에 손소독제로 손을 닦았다</a:t>
            </a:r>
            <a:r>
              <a:rPr lang="en-US" altLang="ko-KR" sz="2400" b="1" dirty="0">
                <a:solidFill>
                  <a:schemeClr val="tx1"/>
                </a:solidFill>
              </a:rPr>
              <a:t>.      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③ 영수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소독을 하기 위해 마스크에 소독제를 뿌렸다</a:t>
            </a:r>
            <a:r>
              <a:rPr lang="en-US" altLang="ko-KR" sz="2400" b="1" dirty="0">
                <a:solidFill>
                  <a:schemeClr val="tx1"/>
                </a:solidFill>
              </a:rPr>
              <a:t>.     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④ 상미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소독용 알코올로 책상과 문 손잡이를 닦았다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7">
            <a:extLst>
              <a:ext uri="{FF2B5EF4-FFF2-40B4-BE49-F238E27FC236}">
                <a16:creationId xmlns:a16="http://schemas.microsoft.com/office/drawing/2014/main" id="{8A7EFD12-C5FB-44BA-B450-429E2022B2D6}"/>
              </a:ext>
            </a:extLst>
          </p:cNvPr>
          <p:cNvSpPr/>
          <p:nvPr/>
        </p:nvSpPr>
        <p:spPr>
          <a:xfrm>
            <a:off x="323528" y="5445224"/>
            <a:ext cx="8496944" cy="12961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정답은 ③ 번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/>
                </a:solidFill>
              </a:rPr>
              <a:t>마스크는 젖으면 비말차단효과가 떨어지므로 건조한 상태로 보관한다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ko-KR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05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C7DB1C-EDD1-407D-A392-74BA8B987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" y="23926"/>
            <a:ext cx="9144000" cy="6858000"/>
          </a:xfrm>
          <a:prstGeom prst="rect">
            <a:avLst/>
          </a:prstGeom>
        </p:spPr>
      </p:pic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9DFE2422-9565-4445-8092-E7408270A154}"/>
              </a:ext>
            </a:extLst>
          </p:cNvPr>
          <p:cNvCxnSpPr/>
          <p:nvPr/>
        </p:nvCxnSpPr>
        <p:spPr>
          <a:xfrm>
            <a:off x="2483768" y="3573016"/>
            <a:ext cx="1080120" cy="201622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12E07630-39DB-4B92-9E7D-E590A35A6C22}"/>
              </a:ext>
            </a:extLst>
          </p:cNvPr>
          <p:cNvCxnSpPr/>
          <p:nvPr/>
        </p:nvCxnSpPr>
        <p:spPr>
          <a:xfrm>
            <a:off x="1403648" y="4149080"/>
            <a:ext cx="1080120" cy="201622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1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E123DF5-737E-4D0D-BCF8-D5144B598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063770D-6C8A-40D1-9C66-2A3611870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6" y="3645023"/>
            <a:ext cx="9164715" cy="32129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5A8E46D-D90F-43F9-ABC2-395630EE9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359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9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C267CD2-49B0-4399-A65E-FDD46633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EA8F299-60D4-4116-B95D-945773092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"/>
            <a:ext cx="9179536" cy="691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폭발 2 10">
            <a:hlinkClick r:id="rId2" action="ppaction://hlinksldjump"/>
          </p:cNvPr>
          <p:cNvSpPr/>
          <p:nvPr/>
        </p:nvSpPr>
        <p:spPr>
          <a:xfrm>
            <a:off x="8001024" y="5715016"/>
            <a:ext cx="928694" cy="92869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041442" y="620713"/>
            <a:ext cx="303929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감염병의 정의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179512" y="1258892"/>
            <a:ext cx="8750206" cy="3610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ko-KR" altLang="en-US" sz="2400" b="1" dirty="0">
                <a:solidFill>
                  <a:schemeClr val="tx1"/>
                </a:solidFill>
              </a:rPr>
              <a:t>수두나 코로나</a:t>
            </a:r>
            <a:r>
              <a:rPr lang="en-US" altLang="ko-KR" sz="2400" b="1" dirty="0">
                <a:solidFill>
                  <a:schemeClr val="tx1"/>
                </a:solidFill>
              </a:rPr>
              <a:t>19</a:t>
            </a:r>
            <a:r>
              <a:rPr lang="ko-KR" altLang="en-US" sz="2400" b="1" dirty="0">
                <a:solidFill>
                  <a:schemeClr val="tx1"/>
                </a:solidFill>
              </a:rPr>
              <a:t>같은 감염성 질환의 전파경로가 아닌 것은</a:t>
            </a:r>
            <a:r>
              <a:rPr lang="en-US" altLang="ko-KR" sz="2400" b="1" dirty="0">
                <a:solidFill>
                  <a:schemeClr val="tx1"/>
                </a:solidFill>
              </a:rPr>
              <a:t>? </a:t>
            </a:r>
          </a:p>
          <a:p>
            <a:pPr algn="just"/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ko-KR" altLang="en-US" sz="2400" b="1" dirty="0">
                <a:solidFill>
                  <a:schemeClr val="tx1"/>
                </a:solidFill>
              </a:rPr>
              <a:t>① 감염자가 만진 손잡이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 err="1">
                <a:solidFill>
                  <a:schemeClr val="tx1"/>
                </a:solidFill>
              </a:rPr>
              <a:t>핸드폰등을</a:t>
            </a:r>
            <a:r>
              <a:rPr lang="ko-KR" altLang="en-US" sz="2400" b="1" dirty="0">
                <a:solidFill>
                  <a:schemeClr val="tx1"/>
                </a:solidFill>
              </a:rPr>
              <a:t> 접촉하여 전파된다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2400" b="1" dirty="0">
                <a:solidFill>
                  <a:schemeClr val="tx1"/>
                </a:solidFill>
              </a:rPr>
              <a:t>② 가까운 거리에서 침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</a:rPr>
              <a:t>콧물에 의해 전파된다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2400" b="1" dirty="0">
                <a:solidFill>
                  <a:schemeClr val="tx1"/>
                </a:solidFill>
              </a:rPr>
              <a:t>③ </a:t>
            </a:r>
            <a:r>
              <a:rPr lang="ko-KR" altLang="en-US" sz="2400" b="1" dirty="0" err="1">
                <a:solidFill>
                  <a:schemeClr val="tx1"/>
                </a:solidFill>
              </a:rPr>
              <a:t>에어컨등의</a:t>
            </a:r>
            <a:r>
              <a:rPr lang="ko-KR" altLang="en-US" sz="2400" b="1" dirty="0">
                <a:solidFill>
                  <a:schemeClr val="tx1"/>
                </a:solidFill>
              </a:rPr>
              <a:t> 공기흐름을 통해  전파될 수도 있다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ko-KR" altLang="en-US" sz="2400" b="1" dirty="0">
                <a:solidFill>
                  <a:schemeClr val="tx1"/>
                </a:solidFill>
              </a:rPr>
              <a:t>④ 병원균 스스로의 직접 이동에 의해 전파된다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endParaRPr lang="ko-KR" altLang="en-US" sz="2400" b="1" dirty="0">
              <a:solidFill>
                <a:schemeClr val="tx1"/>
              </a:solidFill>
            </a:endParaRPr>
          </a:p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8905" y="5083067"/>
            <a:ext cx="8606190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400" b="1" dirty="0">
                <a:solidFill>
                  <a:schemeClr val="tx1"/>
                </a:solidFill>
              </a:rPr>
              <a:t>정답은 ④번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ko-KR" altLang="en-US" sz="2400" b="1" dirty="0">
                <a:solidFill>
                  <a:schemeClr val="tx1"/>
                </a:solidFill>
              </a:rPr>
              <a:t>병원균은 스스로 이동할 수 없으므로 오염된 물질을 만지거나  공기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 err="1">
                <a:solidFill>
                  <a:schemeClr val="tx1"/>
                </a:solidFill>
              </a:rPr>
              <a:t>비말등으로</a:t>
            </a:r>
            <a:r>
              <a:rPr lang="ko-KR" altLang="en-US" sz="2400" b="1" dirty="0">
                <a:solidFill>
                  <a:schemeClr val="tx1"/>
                </a:solidFill>
              </a:rPr>
              <a:t> 전파된다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915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6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052356" y="620713"/>
            <a:ext cx="303929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의약품의 정의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1484784"/>
            <a:ext cx="8568952" cy="31683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약을 사용하는 목적이 아닌 것은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</a:p>
          <a:p>
            <a:pPr algn="just">
              <a:defRPr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① 감기나 두통이 있을 때 통증을 없애기 위해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② 예방 </a:t>
            </a:r>
            <a:r>
              <a:rPr lang="ko-KR" altLang="en-US" sz="2400" b="1" dirty="0" err="1">
                <a:solidFill>
                  <a:schemeClr val="tx1"/>
                </a:solidFill>
              </a:rPr>
              <a:t>접종등</a:t>
            </a:r>
            <a:r>
              <a:rPr lang="ko-KR" altLang="en-US" sz="2400" b="1" dirty="0">
                <a:solidFill>
                  <a:schemeClr val="tx1"/>
                </a:solidFill>
              </a:rPr>
              <a:t> 감염병을 예방하기 위해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③ 종합비타민의 복용으로 건강증진을 위해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④ 전쟁용 무기로 사용하기 위해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5373216"/>
            <a:ext cx="8568952" cy="11308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tx1"/>
                </a:solidFill>
              </a:rPr>
              <a:t>정답은 ④번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  <a:r>
              <a:rPr lang="ko-KR" altLang="en-US" sz="2400" b="1" dirty="0">
                <a:solidFill>
                  <a:schemeClr val="tx1"/>
                </a:solidFill>
              </a:rPr>
              <a:t>약은 아픈 곳을 낫게 하거나 예방의 목적으로 사용하며 건강을 위해 사용한다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endParaRPr lang="ko-KR" altLang="en-US" sz="24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47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52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의약품의 분류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58" y="1556792"/>
            <a:ext cx="8470414" cy="403244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2569852" y="620713"/>
            <a:ext cx="4004301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  <a:cs typeface="+mn-cs"/>
              </a:rPr>
              <a:t>항생제의 복용방법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1404135"/>
            <a:ext cx="8649543" cy="202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항생제를 먹고 몸이 괜찮아지면 내 맘대로 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그만 먹어도 된다</a:t>
            </a:r>
            <a:r>
              <a:rPr lang="en-US" altLang="ko-KR" sz="3200" b="1" dirty="0">
                <a:solidFill>
                  <a:schemeClr val="tx1"/>
                </a:solidFill>
              </a:rPr>
              <a:t>. </a:t>
            </a: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</a:p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  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06041" y="4581128"/>
            <a:ext cx="8695021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3200" b="1" dirty="0">
                <a:solidFill>
                  <a:schemeClr val="tx1"/>
                </a:solidFill>
              </a:rPr>
              <a:t>정답은 </a:t>
            </a:r>
            <a:r>
              <a:rPr lang="en-US" altLang="ko-KR" sz="3200" b="1" dirty="0">
                <a:solidFill>
                  <a:schemeClr val="tx1"/>
                </a:solidFill>
              </a:rPr>
              <a:t>X, </a:t>
            </a:r>
          </a:p>
          <a:p>
            <a:r>
              <a:rPr lang="ko-KR" altLang="en-US" sz="3200" b="1" dirty="0">
                <a:solidFill>
                  <a:schemeClr val="tx1"/>
                </a:solidFill>
              </a:rPr>
              <a:t>항생제는 증상이 나아지더라도 마음대로 복용을 중단해서는 안된다</a:t>
            </a:r>
            <a:r>
              <a:rPr lang="en-US" altLang="ko-KR" sz="3200" b="1" dirty="0">
                <a:solidFill>
                  <a:schemeClr val="tx1"/>
                </a:solidFill>
              </a:rPr>
              <a:t>. 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287524" y="285987"/>
            <a:ext cx="8568952" cy="830997"/>
          </a:xfrm>
          <a:prstGeom prst="rect">
            <a:avLst/>
          </a:prstGeom>
          <a:pattFill prst="pct5">
            <a:fgClr>
              <a:srgbClr val="317ABD"/>
            </a:fgClr>
            <a:bgClr>
              <a:srgbClr val="317ABD"/>
            </a:bgClr>
          </a:patt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4800" b="1" spc="22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함초롬돋움" pitchFamily="50" charset="-127"/>
                <a:ea typeface="함초롬돋움" pitchFamily="50" charset="-127"/>
                <a:cs typeface="함초롬돋움" pitchFamily="50" charset="-127"/>
              </a:rPr>
              <a:t>항생제 오남용의 결과</a:t>
            </a:r>
            <a:endParaRPr lang="en-US" altLang="ko-KR" sz="4800" b="1" spc="225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함초롬돋움" pitchFamily="50" charset="-127"/>
              <a:ea typeface="함초롬돋움" pitchFamily="50" charset="-127"/>
              <a:cs typeface="함초롬돋움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931275E-BA0F-4687-90F5-68C45A077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116984"/>
            <a:ext cx="8568952" cy="55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EA12E5C-CBE6-49E7-B5E2-DB21D42E5320}"/>
              </a:ext>
            </a:extLst>
          </p:cNvPr>
          <p:cNvSpPr/>
          <p:nvPr/>
        </p:nvSpPr>
        <p:spPr>
          <a:xfrm>
            <a:off x="255871" y="285987"/>
            <a:ext cx="8600605" cy="830997"/>
          </a:xfrm>
          <a:prstGeom prst="rect">
            <a:avLst/>
          </a:prstGeom>
          <a:pattFill prst="pct5">
            <a:fgClr>
              <a:srgbClr val="317ABD"/>
            </a:fgClr>
            <a:bgClr>
              <a:srgbClr val="317ABD"/>
            </a:bgClr>
          </a:patt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4800" b="1" spc="22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함초롬돋움" pitchFamily="50" charset="-127"/>
                <a:ea typeface="함초롬돋움" pitchFamily="50" charset="-127"/>
                <a:cs typeface="함초롬돋움" pitchFamily="50" charset="-127"/>
              </a:rPr>
              <a:t>항생제 오남용의 결과</a:t>
            </a:r>
            <a:endParaRPr lang="en-US" altLang="ko-KR" sz="4800" b="1" spc="225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함초롬돋움" pitchFamily="50" charset="-127"/>
              <a:ea typeface="함초롬돋움" pitchFamily="50" charset="-127"/>
              <a:cs typeface="함초롬돋움" pitchFamily="50" charset="-127"/>
            </a:endParaRPr>
          </a:p>
        </p:txBody>
      </p:sp>
      <p:pic>
        <p:nvPicPr>
          <p:cNvPr id="3" name="슈퍼박테리아발생원인">
            <a:hlinkClick r:id="" action="ppaction://media"/>
            <a:extLst>
              <a:ext uri="{FF2B5EF4-FFF2-40B4-BE49-F238E27FC236}">
                <a16:creationId xmlns:a16="http://schemas.microsoft.com/office/drawing/2014/main" id="{0AE89CAF-5567-44F2-B648-D47405939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871" y="1116984"/>
            <a:ext cx="8600604" cy="55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1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'항생제 무용지물' 슈퍼박테리아 감염자 이달 만 명 넘어 _ YTN">
            <a:hlinkClick r:id="" action="ppaction://media"/>
            <a:extLst>
              <a:ext uri="{FF2B5EF4-FFF2-40B4-BE49-F238E27FC236}">
                <a16:creationId xmlns:a16="http://schemas.microsoft.com/office/drawing/2014/main" id="{108EDB2A-4F0A-48F1-A718-46AF835064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DB9AD7D-823E-460A-950D-AA40C8F97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02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실내, 사람, 테이블, 주방이(가) 표시된 사진&#10;&#10;자동 생성된 설명">
            <a:extLst>
              <a:ext uri="{FF2B5EF4-FFF2-40B4-BE49-F238E27FC236}">
                <a16:creationId xmlns:a16="http://schemas.microsoft.com/office/drawing/2014/main" id="{BDEC89F1-7D4E-47A3-B9D5-7D59046B3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1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91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9DB70C-7E9C-4115-B011-03D9469F9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90C03-F7E2-443C-AF96-9E81D6F725DE}"/>
              </a:ext>
            </a:extLst>
          </p:cNvPr>
          <p:cNvSpPr txBox="1"/>
          <p:nvPr/>
        </p:nvSpPr>
        <p:spPr>
          <a:xfrm>
            <a:off x="179512" y="18864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감염병이란</a:t>
            </a: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42667-C6F9-4405-94C4-ADAE5C4B9741}"/>
              </a:ext>
            </a:extLst>
          </p:cNvPr>
          <p:cNvSpPr txBox="1"/>
          <p:nvPr/>
        </p:nvSpPr>
        <p:spPr>
          <a:xfrm>
            <a:off x="27252" y="6269250"/>
            <a:ext cx="936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세균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바이러스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진균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기생충등의</a:t>
            </a:r>
            <a:r>
              <a:rPr lang="ko-KR" altLang="en-US" sz="2000" b="1" dirty="0"/>
              <a:t> 병원체가 우리 몸에 감염되어 발생하는 질환</a:t>
            </a:r>
          </a:p>
        </p:txBody>
      </p:sp>
    </p:spTree>
    <p:extLst>
      <p:ext uri="{BB962C8B-B14F-4D97-AF65-F5344CB8AC3E}">
        <p14:creationId xmlns:p14="http://schemas.microsoft.com/office/powerpoint/2010/main" val="38119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3534858" y="620713"/>
            <a:ext cx="2074286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약물 안전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539552" y="1628800"/>
            <a:ext cx="8136904" cy="3024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항생제의 복용과 폐기 방법으로 올바른 것은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ko-KR" altLang="en-US" sz="2400" b="1" dirty="0">
                <a:solidFill>
                  <a:schemeClr val="tx1"/>
                </a:solidFill>
              </a:rPr>
              <a:t>① 남은 항생제를 하수구에 버렸다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</a:p>
          <a:p>
            <a:r>
              <a:rPr lang="ko-KR" altLang="en-US" sz="2400" b="1" dirty="0">
                <a:solidFill>
                  <a:schemeClr val="tx1"/>
                </a:solidFill>
              </a:rPr>
              <a:t>② 항생제를 복용하다 열이 내려 그만 먹었다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2400" b="1" dirty="0">
                <a:solidFill>
                  <a:schemeClr val="tx1"/>
                </a:solidFill>
              </a:rPr>
              <a:t>③ 항생제를 복약지시에 따라 규칙적으로 먹었다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2400" b="1" dirty="0">
                <a:solidFill>
                  <a:schemeClr val="tx1"/>
                </a:solidFill>
              </a:rPr>
              <a:t>④ 항생제 내성을 막기 위해 염증이 심해져도 항생제를 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en-US" altLang="ko-KR" sz="2400" b="1" dirty="0">
                <a:solidFill>
                  <a:schemeClr val="tx1"/>
                </a:solidFill>
              </a:rPr>
              <a:t>    </a:t>
            </a:r>
            <a:r>
              <a:rPr lang="ko-KR" altLang="en-US" sz="2400" b="1" dirty="0">
                <a:solidFill>
                  <a:schemeClr val="tx1"/>
                </a:solidFill>
              </a:rPr>
              <a:t>복용하지 않고 참았다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</a:p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25200" y="5229200"/>
            <a:ext cx="8223263" cy="12858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정답은 ③번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07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2256467" y="620713"/>
            <a:ext cx="4631076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의약품의 안전한 사용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7" y="1484784"/>
            <a:ext cx="8352926" cy="31683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다음 중 약을 바르게 사용한 친구는</a:t>
            </a:r>
            <a:r>
              <a:rPr lang="en-US" altLang="ko-KR" sz="2400" b="1" dirty="0">
                <a:solidFill>
                  <a:schemeClr val="tx1"/>
                </a:solidFill>
              </a:rPr>
              <a:t>?</a:t>
            </a:r>
          </a:p>
          <a:p>
            <a:pPr algn="just">
              <a:defRPr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① 소영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약은 충분한 물과 함께 먹는다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② 동훈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쓴 약은 주스나 콜라와 함께 먹는다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③ 지수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조금만 아파도 약을 먹는다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ko-KR" altLang="en-US" sz="2400" b="1" dirty="0">
                <a:solidFill>
                  <a:schemeClr val="tx1"/>
                </a:solidFill>
              </a:rPr>
              <a:t>④ 정우 </a:t>
            </a:r>
            <a:r>
              <a:rPr lang="en-US" altLang="ko-KR" sz="2400" b="1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증상이 비슷하므로 친구의 감기약을 먹는다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en-US" altLang="ko-KR" sz="2400" b="1" dirty="0">
                <a:solidFill>
                  <a:schemeClr val="tx1"/>
                </a:solidFill>
              </a:rPr>
              <a:t>    </a:t>
            </a:r>
            <a:r>
              <a:rPr lang="ko-KR" altLang="en-US" sz="24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5085184"/>
            <a:ext cx="8496944" cy="17281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tx1"/>
                </a:solidFill>
              </a:rPr>
              <a:t>정답은 ① 번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  <a:r>
              <a:rPr lang="ko-KR" altLang="en-US" sz="2400" b="1" dirty="0">
                <a:solidFill>
                  <a:schemeClr val="tx1"/>
                </a:solidFill>
              </a:rPr>
              <a:t>약은 충분한 물로 먹고 우유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</a:rPr>
              <a:t>주스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 err="1">
                <a:solidFill>
                  <a:schemeClr val="tx1"/>
                </a:solidFill>
              </a:rPr>
              <a:t>콜라등과</a:t>
            </a:r>
            <a:r>
              <a:rPr lang="ko-KR" altLang="en-US" sz="2400" b="1" dirty="0">
                <a:solidFill>
                  <a:schemeClr val="tx1"/>
                </a:solidFill>
              </a:rPr>
              <a:t> 함께 먹으면 약효가 줄어들거나 부작용이 생길 수 있다</a:t>
            </a:r>
            <a:r>
              <a:rPr lang="en-US" altLang="ko-KR" sz="2400" b="1" dirty="0">
                <a:solidFill>
                  <a:schemeClr val="tx1"/>
                </a:solidFill>
              </a:rPr>
              <a:t>. </a:t>
            </a:r>
            <a:endParaRPr lang="ko-KR" altLang="en-US" sz="24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16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알마게이트_더빙배경음악">
            <a:hlinkClick r:id="" action="ppaction://media"/>
            <a:extLst>
              <a:ext uri="{FF2B5EF4-FFF2-40B4-BE49-F238E27FC236}">
                <a16:creationId xmlns:a16="http://schemas.microsoft.com/office/drawing/2014/main" id="{4CC62EA9-1CE4-491F-94E4-B1C829A86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4096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29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1773962" y="620713"/>
            <a:ext cx="5596084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kumimoji="1" lang="ko-KR" altLang="en-US" sz="4000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  <a:cs typeface="+mn-cs"/>
              </a:rPr>
              <a:t>서방정</a:t>
            </a: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  <a:cs typeface="+mn-cs"/>
              </a:rPr>
              <a:t> 진통제의 복용방법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1402909"/>
            <a:ext cx="8496943" cy="19540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just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just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3600" b="1" dirty="0">
                <a:solidFill>
                  <a:schemeClr val="tx1"/>
                </a:solidFill>
              </a:rPr>
              <a:t>큰 알약은 목에 걸리면 위험하기 때문에 </a:t>
            </a:r>
            <a:endParaRPr lang="en-US" altLang="ko-KR" sz="36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ko-KR" altLang="en-US" sz="3600" b="1" dirty="0">
                <a:solidFill>
                  <a:schemeClr val="tx1"/>
                </a:solidFill>
              </a:rPr>
              <a:t>쪼개거나 갈아서 먹는다</a:t>
            </a:r>
            <a:r>
              <a:rPr lang="en-US" altLang="ko-KR" sz="3600" b="1" dirty="0">
                <a:solidFill>
                  <a:schemeClr val="tx1"/>
                </a:solidFill>
              </a:rPr>
              <a:t>. </a:t>
            </a:r>
          </a:p>
          <a:p>
            <a:pPr algn="just">
              <a:defRPr/>
            </a:pPr>
            <a:r>
              <a:rPr lang="ko-KR" altLang="en-US" sz="3600" b="1" dirty="0">
                <a:solidFill>
                  <a:schemeClr val="tx1"/>
                </a:solidFill>
              </a:rPr>
              <a:t>맞으면 </a:t>
            </a:r>
            <a:r>
              <a:rPr lang="en-US" altLang="ko-KR" sz="3600" b="1" dirty="0">
                <a:solidFill>
                  <a:schemeClr val="tx1"/>
                </a:solidFill>
              </a:rPr>
              <a:t>O, </a:t>
            </a:r>
            <a:r>
              <a:rPr lang="ko-KR" altLang="en-US" sz="3600" b="1" dirty="0">
                <a:solidFill>
                  <a:schemeClr val="tx1"/>
                </a:solidFill>
              </a:rPr>
              <a:t>틀리면 </a:t>
            </a:r>
            <a:r>
              <a:rPr lang="en-US" altLang="ko-KR" sz="3600" b="1" dirty="0">
                <a:solidFill>
                  <a:schemeClr val="tx1"/>
                </a:solidFill>
              </a:rPr>
              <a:t>X</a:t>
            </a:r>
          </a:p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  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4560992"/>
            <a:ext cx="8640960" cy="2180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정답은 </a:t>
            </a:r>
            <a:r>
              <a:rPr lang="en-US" altLang="ko-KR" sz="2800" b="1" dirty="0">
                <a:solidFill>
                  <a:schemeClr val="tx1"/>
                </a:solidFill>
              </a:rPr>
              <a:t>X, </a:t>
            </a:r>
            <a:r>
              <a:rPr lang="ko-KR" altLang="en-US" sz="2800" b="1" dirty="0">
                <a:solidFill>
                  <a:schemeClr val="tx1"/>
                </a:solidFill>
              </a:rPr>
              <a:t>서방형 진통제의 경우 빨리 녹는 </a:t>
            </a:r>
            <a:r>
              <a:rPr lang="ko-KR" altLang="en-US" sz="2800" b="1" dirty="0" err="1">
                <a:solidFill>
                  <a:schemeClr val="tx1"/>
                </a:solidFill>
              </a:rPr>
              <a:t>속효성</a:t>
            </a:r>
            <a:r>
              <a:rPr lang="ko-KR" altLang="en-US" sz="2800" b="1" dirty="0">
                <a:solidFill>
                  <a:schemeClr val="tx1"/>
                </a:solidFill>
              </a:rPr>
              <a:t> 부분과 느리게 녹는 </a:t>
            </a:r>
            <a:r>
              <a:rPr lang="ko-KR" altLang="en-US" sz="2800" b="1" dirty="0" err="1">
                <a:solidFill>
                  <a:schemeClr val="tx1"/>
                </a:solidFill>
              </a:rPr>
              <a:t>서방성</a:t>
            </a:r>
            <a:r>
              <a:rPr lang="ko-KR" altLang="en-US" sz="2800" b="1" dirty="0">
                <a:solidFill>
                  <a:schemeClr val="tx1"/>
                </a:solidFill>
              </a:rPr>
              <a:t> 부분이 합쳐져 있으므로 부수거나 갈면 약성분이 과다하게 방출되어 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부작용 발생 위험이 생길 수 있다</a:t>
            </a:r>
            <a:r>
              <a:rPr lang="en-US" altLang="ko-KR" sz="2800" b="1" dirty="0">
                <a:solidFill>
                  <a:schemeClr val="tx1"/>
                </a:solidFill>
              </a:rPr>
              <a:t>.  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58988" y="548680"/>
            <a:ext cx="8280919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7200" b="1" spc="22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함초롬돋움" pitchFamily="50" charset="-127"/>
              </a:rPr>
              <a:t>같은 약</a:t>
            </a:r>
            <a:r>
              <a:rPr lang="en-US" altLang="ko-KR" sz="7200" b="1" spc="22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함초롬돋움" pitchFamily="50" charset="-127"/>
              </a:rPr>
              <a:t>?</a:t>
            </a:r>
            <a:r>
              <a:rPr lang="ko-KR" altLang="en-US" sz="7200" b="1" spc="22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함초롬돋움" pitchFamily="50" charset="-127"/>
              </a:rPr>
              <a:t> </a:t>
            </a:r>
            <a:r>
              <a:rPr lang="en-US" altLang="ko-KR" sz="7200" b="1" spc="22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함초롬돋움" pitchFamily="50" charset="-127"/>
              </a:rPr>
              <a:t>, </a:t>
            </a:r>
            <a:r>
              <a:rPr lang="ko-KR" altLang="en-US" sz="7200" b="1" spc="22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함초롬돋움" pitchFamily="50" charset="-127"/>
              </a:rPr>
              <a:t>다른 약</a:t>
            </a:r>
            <a:r>
              <a:rPr lang="en-US" altLang="ko-KR" sz="7200" b="1" spc="22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함초롬돋움" pitchFamily="50" charset="-127"/>
              </a:rPr>
              <a:t>?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" y="2256408"/>
            <a:ext cx="4508458" cy="44644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48" y="2256408"/>
            <a:ext cx="464455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타이레놀붕해실험(더빙)">
            <a:hlinkClick r:id="" action="ppaction://media"/>
            <a:extLst>
              <a:ext uri="{FF2B5EF4-FFF2-40B4-BE49-F238E27FC236}">
                <a16:creationId xmlns:a16="http://schemas.microsoft.com/office/drawing/2014/main" id="{4E20582E-EBFA-437C-AF5B-18BDA806BE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906"/>
            <a:ext cx="9144000" cy="683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572DA2A-E2D9-464E-B1C9-A6739D66A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10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테이블, 케이크, 음식이(가) 표시된 사진&#10;&#10;자동 생성된 설명">
            <a:extLst>
              <a:ext uri="{FF2B5EF4-FFF2-40B4-BE49-F238E27FC236}">
                <a16:creationId xmlns:a16="http://schemas.microsoft.com/office/drawing/2014/main" id="{137F3379-FCFD-4B54-9DE7-4B0AECB6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5" y="1656422"/>
            <a:ext cx="4222424" cy="2105234"/>
          </a:xfrm>
          <a:prstGeom prst="rect">
            <a:avLst/>
          </a:prstGeom>
        </p:spPr>
      </p:pic>
      <p:pic>
        <p:nvPicPr>
          <p:cNvPr id="3" name="그림 2" descr="음식이(가) 표시된 사진&#10;&#10;자동 생성된 설명">
            <a:extLst>
              <a:ext uri="{FF2B5EF4-FFF2-40B4-BE49-F238E27FC236}">
                <a16:creationId xmlns:a16="http://schemas.microsoft.com/office/drawing/2014/main" id="{0649F48D-D5FB-4E86-A811-BBA698C8A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08" y="1652331"/>
            <a:ext cx="4238270" cy="2106605"/>
          </a:xfrm>
          <a:prstGeom prst="rect">
            <a:avLst/>
          </a:prstGeom>
        </p:spPr>
      </p:pic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42AE0E34-19E7-4914-9920-7B0D8792E66D}"/>
              </a:ext>
            </a:extLst>
          </p:cNvPr>
          <p:cNvSpPr/>
          <p:nvPr/>
        </p:nvSpPr>
        <p:spPr>
          <a:xfrm rot="1781934">
            <a:off x="3677037" y="1626408"/>
            <a:ext cx="288032" cy="8238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 descr="실내, 앉아있는, 바둑판식, 테이블이(가) 표시된 사진&#10;&#10;자동 생성된 설명">
            <a:extLst>
              <a:ext uri="{FF2B5EF4-FFF2-40B4-BE49-F238E27FC236}">
                <a16:creationId xmlns:a16="http://schemas.microsoft.com/office/drawing/2014/main" id="{56F6690B-A85A-4ABB-ACB9-721E4A36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4238271" cy="23762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DCA511C-7095-48E2-8361-441F1D17F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08" y="4365104"/>
            <a:ext cx="423827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전자기기, 회로, 시계이(가) 표시된 사진&#10;&#10;자동 생성된 설명">
            <a:extLst>
              <a:ext uri="{FF2B5EF4-FFF2-40B4-BE49-F238E27FC236}">
                <a16:creationId xmlns:a16="http://schemas.microsoft.com/office/drawing/2014/main" id="{A1DD19CE-A8F3-4E8C-B0EE-0DE21105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577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8BF765-9DD0-4353-9581-A8268B6DFF5D}"/>
              </a:ext>
            </a:extLst>
          </p:cNvPr>
          <p:cNvSpPr txBox="1"/>
          <p:nvPr/>
        </p:nvSpPr>
        <p:spPr>
          <a:xfrm>
            <a:off x="359532" y="980728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rgbClr val="FF0000"/>
                </a:solidFill>
              </a:rPr>
              <a:t>ER</a:t>
            </a:r>
            <a:r>
              <a:rPr lang="ko-KR" altLang="en-US" sz="5400" b="1" dirty="0"/>
              <a:t> </a:t>
            </a:r>
            <a:r>
              <a:rPr lang="en-US" altLang="ko-KR" sz="5400" b="1" dirty="0"/>
              <a:t>:</a:t>
            </a:r>
            <a:r>
              <a:rPr lang="ko-KR" altLang="en-US" sz="5400" b="1" dirty="0"/>
              <a:t> </a:t>
            </a:r>
            <a:r>
              <a:rPr lang="en-US" altLang="ko-KR" sz="5400" b="1" dirty="0">
                <a:solidFill>
                  <a:srgbClr val="FF0000"/>
                </a:solidFill>
              </a:rPr>
              <a:t>E</a:t>
            </a:r>
            <a:r>
              <a:rPr lang="en-US" altLang="ko-KR" sz="5400" b="1" dirty="0"/>
              <a:t>xtended </a:t>
            </a:r>
            <a:r>
              <a:rPr lang="en-US" altLang="ko-KR" sz="5400" b="1" dirty="0">
                <a:solidFill>
                  <a:srgbClr val="FF0000"/>
                </a:solidFill>
              </a:rPr>
              <a:t>R</a:t>
            </a:r>
            <a:r>
              <a:rPr lang="en-US" altLang="ko-KR" sz="5400" b="1" dirty="0"/>
              <a:t>elease</a:t>
            </a:r>
          </a:p>
          <a:p>
            <a:r>
              <a:rPr lang="en-US" altLang="ko-KR" sz="5400" b="1" dirty="0">
                <a:solidFill>
                  <a:srgbClr val="FFC000"/>
                </a:solidFill>
              </a:rPr>
              <a:t>CR</a:t>
            </a:r>
            <a:r>
              <a:rPr lang="en-US" altLang="ko-KR" sz="5400" b="1" dirty="0"/>
              <a:t> : </a:t>
            </a:r>
            <a:r>
              <a:rPr lang="en-US" altLang="ko-KR" sz="5400" b="1" dirty="0">
                <a:solidFill>
                  <a:srgbClr val="FFC000"/>
                </a:solidFill>
              </a:rPr>
              <a:t>C</a:t>
            </a:r>
            <a:r>
              <a:rPr lang="en-US" altLang="ko-KR" sz="5400" b="1" dirty="0"/>
              <a:t>ontrolled </a:t>
            </a:r>
            <a:r>
              <a:rPr lang="en-US" altLang="ko-KR" sz="5400" b="1" dirty="0">
                <a:solidFill>
                  <a:srgbClr val="FFC000"/>
                </a:solidFill>
              </a:rPr>
              <a:t>R</a:t>
            </a:r>
            <a:r>
              <a:rPr lang="en-US" altLang="ko-KR" sz="5400" b="1" dirty="0"/>
              <a:t>elease</a:t>
            </a:r>
          </a:p>
          <a:p>
            <a:r>
              <a:rPr lang="en-US" altLang="ko-KR" sz="5400" b="1" dirty="0">
                <a:solidFill>
                  <a:srgbClr val="00B0F0"/>
                </a:solidFill>
              </a:rPr>
              <a:t>DR</a:t>
            </a:r>
            <a:r>
              <a:rPr lang="en-US" altLang="ko-KR" sz="5400" b="1" dirty="0"/>
              <a:t> : </a:t>
            </a:r>
            <a:r>
              <a:rPr lang="en-US" altLang="ko-KR" sz="5400" b="1" dirty="0">
                <a:solidFill>
                  <a:srgbClr val="00B0F0"/>
                </a:solidFill>
              </a:rPr>
              <a:t>D</a:t>
            </a:r>
            <a:r>
              <a:rPr lang="en-US" altLang="ko-KR" sz="5400" b="1" dirty="0"/>
              <a:t>elayed </a:t>
            </a:r>
            <a:r>
              <a:rPr lang="en-US" altLang="ko-KR" sz="5400" b="1" dirty="0">
                <a:solidFill>
                  <a:srgbClr val="00B0F0"/>
                </a:solidFill>
              </a:rPr>
              <a:t>R</a:t>
            </a:r>
            <a:r>
              <a:rPr lang="en-US" altLang="ko-KR" sz="5400" b="1" dirty="0"/>
              <a:t>elease</a:t>
            </a:r>
          </a:p>
          <a:p>
            <a:r>
              <a:rPr lang="en-US" altLang="ko-KR" sz="5400" b="1" dirty="0">
                <a:solidFill>
                  <a:schemeClr val="accent3"/>
                </a:solidFill>
              </a:rPr>
              <a:t>LA</a:t>
            </a:r>
            <a:r>
              <a:rPr lang="en-US" altLang="ko-KR" sz="5400" b="1" dirty="0"/>
              <a:t> : </a:t>
            </a:r>
            <a:r>
              <a:rPr lang="en-US" altLang="ko-KR" sz="5400" b="1" dirty="0">
                <a:solidFill>
                  <a:schemeClr val="accent3"/>
                </a:solidFill>
              </a:rPr>
              <a:t>L</a:t>
            </a:r>
            <a:r>
              <a:rPr lang="en-US" altLang="ko-KR" sz="5400" b="1" dirty="0"/>
              <a:t>ong </a:t>
            </a:r>
            <a:r>
              <a:rPr lang="en-US" altLang="ko-KR" sz="5400" b="1" dirty="0">
                <a:solidFill>
                  <a:schemeClr val="accent3"/>
                </a:solidFill>
              </a:rPr>
              <a:t>A</a:t>
            </a:r>
            <a:r>
              <a:rPr lang="en-US" altLang="ko-KR" sz="5400" b="1" dirty="0"/>
              <a:t>cting</a:t>
            </a:r>
          </a:p>
          <a:p>
            <a:r>
              <a:rPr lang="en-US" altLang="ko-KR" sz="5400" b="1" dirty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altLang="ko-KR" sz="5400" b="1" dirty="0"/>
              <a:t> : </a:t>
            </a:r>
            <a:r>
              <a:rPr lang="en-US" altLang="ko-KR" sz="5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ko-KR" sz="5400" b="1" dirty="0"/>
              <a:t>smotic </a:t>
            </a:r>
            <a:r>
              <a:rPr lang="en-US" altLang="ko-KR" sz="5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ko-KR" sz="5400" b="1" dirty="0"/>
              <a:t>elease</a:t>
            </a:r>
          </a:p>
          <a:p>
            <a:r>
              <a:rPr lang="en-US" altLang="ko-KR" sz="5400" b="1" dirty="0">
                <a:solidFill>
                  <a:srgbClr val="F12FCC"/>
                </a:solidFill>
              </a:rPr>
              <a:t>PR</a:t>
            </a:r>
            <a:r>
              <a:rPr lang="en-US" altLang="ko-KR" sz="5400" b="1" dirty="0"/>
              <a:t> : </a:t>
            </a:r>
            <a:r>
              <a:rPr lang="en-US" altLang="ko-KR" sz="5400" b="1" dirty="0">
                <a:solidFill>
                  <a:srgbClr val="F12FCC"/>
                </a:solidFill>
              </a:rPr>
              <a:t>P</a:t>
            </a:r>
            <a:r>
              <a:rPr lang="en-US" altLang="ko-KR" sz="5400" b="1" dirty="0"/>
              <a:t>rolonged </a:t>
            </a:r>
            <a:r>
              <a:rPr lang="en-US" altLang="ko-KR" sz="5400" b="1" dirty="0">
                <a:solidFill>
                  <a:srgbClr val="F12FCC"/>
                </a:solidFill>
              </a:rPr>
              <a:t>R</a:t>
            </a:r>
            <a:r>
              <a:rPr lang="en-US" altLang="ko-KR" sz="5400" b="1" dirty="0"/>
              <a:t>elease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0774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9B3977EC-5A58-45CE-9FEE-73E203ACD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85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, 테이블, 컵, 앉아있는이(가) 표시된 사진&#10;&#10;자동 생성된 설명">
            <a:extLst>
              <a:ext uri="{FF2B5EF4-FFF2-40B4-BE49-F238E27FC236}">
                <a16:creationId xmlns:a16="http://schemas.microsoft.com/office/drawing/2014/main" id="{2E9D76E8-CA6F-48DA-8D21-EFD66EE8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0" y="0"/>
            <a:ext cx="9154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701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EFBFA427-C46F-4579-8CC8-7B573F8E8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3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5566A92A-E173-4C20-BDD6-AD178A4C3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7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17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약물부작용 두드러기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424936" cy="5328592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3293605" y="453443"/>
            <a:ext cx="2556790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약물 부작용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1484784"/>
            <a:ext cx="8424936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감기약을 먹은 후 가려움증</a:t>
            </a:r>
            <a:r>
              <a:rPr lang="en-US" altLang="ko-KR" sz="3200" b="1" dirty="0">
                <a:solidFill>
                  <a:schemeClr val="tx1"/>
                </a:solidFill>
              </a:rPr>
              <a:t>, </a:t>
            </a:r>
            <a:r>
              <a:rPr lang="ko-KR" altLang="en-US" sz="3200" b="1" dirty="0" err="1">
                <a:solidFill>
                  <a:schemeClr val="tx1"/>
                </a:solidFill>
              </a:rPr>
              <a:t>설사등</a:t>
            </a:r>
            <a:r>
              <a:rPr lang="ko-KR" altLang="en-US" sz="3200" b="1" dirty="0">
                <a:solidFill>
                  <a:schemeClr val="tx1"/>
                </a:solidFill>
              </a:rPr>
              <a:t> 이상증상이 생겨도 감기가 낫지 않았다면 끝까지 참고 먹는 것이 좋다</a:t>
            </a:r>
            <a:r>
              <a:rPr lang="en-US" altLang="ko-KR" sz="3200" b="1" dirty="0">
                <a:solidFill>
                  <a:schemeClr val="tx1"/>
                </a:solidFill>
              </a:rPr>
              <a:t>. </a:t>
            </a: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  <a:r>
              <a:rPr lang="ko-KR" altLang="en-US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95536" y="5085184"/>
            <a:ext cx="8496944" cy="11521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endParaRPr lang="en-US" altLang="ko-KR" sz="2000" b="1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tx1"/>
                </a:solidFill>
                <a:latin typeface="+mn-ea"/>
              </a:rPr>
              <a:t>정답은 </a:t>
            </a:r>
            <a:r>
              <a:rPr lang="en-US" altLang="ko-KR" sz="2400" b="1" dirty="0">
                <a:solidFill>
                  <a:schemeClr val="tx1"/>
                </a:solidFill>
                <a:latin typeface="+mn-ea"/>
              </a:rPr>
              <a:t>X, </a:t>
            </a:r>
            <a:r>
              <a:rPr lang="ko-KR" altLang="en-US" sz="2400" b="1" dirty="0">
                <a:solidFill>
                  <a:schemeClr val="tx1"/>
                </a:solidFill>
                <a:latin typeface="+mn-ea"/>
              </a:rPr>
              <a:t>부작용이 발생했을 때에는 즉시 복용을 중단한다</a:t>
            </a:r>
            <a:r>
              <a:rPr lang="en-US" altLang="ko-KR" sz="2400" b="1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ko-KR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346233" y="1893698"/>
            <a:ext cx="8452113" cy="3317242"/>
            <a:chOff x="890495" y="2065547"/>
            <a:chExt cx="4398353" cy="3406305"/>
          </a:xfrm>
        </p:grpSpPr>
        <p:grpSp>
          <p:nvGrpSpPr>
            <p:cNvPr id="3" name="그룹 12"/>
            <p:cNvGrpSpPr>
              <a:grpSpLocks noChangeAspect="1"/>
            </p:cNvGrpSpPr>
            <p:nvPr/>
          </p:nvGrpSpPr>
          <p:grpSpPr>
            <a:xfrm>
              <a:off x="896127" y="5013176"/>
              <a:ext cx="1104220" cy="453013"/>
              <a:chOff x="2295525" y="2133600"/>
              <a:chExt cx="1857375" cy="762000"/>
            </a:xfrm>
          </p:grpSpPr>
          <p:cxnSp>
            <p:nvCxnSpPr>
              <p:cNvPr id="18" name="직선 연결선 17"/>
              <p:cNvCxnSpPr/>
              <p:nvPr/>
            </p:nvCxnSpPr>
            <p:spPr>
              <a:xfrm>
                <a:off x="2305050" y="2133600"/>
                <a:ext cx="0" cy="752475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/>
              <p:cNvCxnSpPr/>
              <p:nvPr/>
            </p:nvCxnSpPr>
            <p:spPr>
              <a:xfrm>
                <a:off x="2295525" y="2895600"/>
                <a:ext cx="1857375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그룹 15"/>
            <p:cNvGrpSpPr>
              <a:grpSpLocks noChangeAspect="1"/>
            </p:cNvGrpSpPr>
            <p:nvPr/>
          </p:nvGrpSpPr>
          <p:grpSpPr>
            <a:xfrm rot="10800000">
              <a:off x="4184627" y="2073912"/>
              <a:ext cx="1104220" cy="453013"/>
              <a:chOff x="8867775" y="1024235"/>
              <a:chExt cx="1857375" cy="762000"/>
            </a:xfrm>
          </p:grpSpPr>
          <p:cxnSp>
            <p:nvCxnSpPr>
              <p:cNvPr id="16" name="직선 연결선 15"/>
              <p:cNvCxnSpPr/>
              <p:nvPr/>
            </p:nvCxnSpPr>
            <p:spPr>
              <a:xfrm>
                <a:off x="8877300" y="1024235"/>
                <a:ext cx="0" cy="752475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8867775" y="1786235"/>
                <a:ext cx="1857375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그룹 18"/>
            <p:cNvGrpSpPr>
              <a:grpSpLocks noChangeAspect="1"/>
            </p:cNvGrpSpPr>
            <p:nvPr/>
          </p:nvGrpSpPr>
          <p:grpSpPr>
            <a:xfrm rot="10800000" flipH="1">
              <a:off x="890495" y="2065547"/>
              <a:ext cx="1098556" cy="453013"/>
              <a:chOff x="8867775" y="1024235"/>
              <a:chExt cx="1857375" cy="762000"/>
            </a:xfrm>
          </p:grpSpPr>
          <p:cxnSp>
            <p:nvCxnSpPr>
              <p:cNvPr id="14" name="직선 연결선 13"/>
              <p:cNvCxnSpPr/>
              <p:nvPr/>
            </p:nvCxnSpPr>
            <p:spPr>
              <a:xfrm>
                <a:off x="8877300" y="1024235"/>
                <a:ext cx="0" cy="752475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/>
              <p:nvPr/>
            </p:nvCxnSpPr>
            <p:spPr>
              <a:xfrm>
                <a:off x="8867775" y="1786235"/>
                <a:ext cx="1857375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그룹 21"/>
            <p:cNvGrpSpPr>
              <a:grpSpLocks noChangeAspect="1"/>
            </p:cNvGrpSpPr>
            <p:nvPr/>
          </p:nvGrpSpPr>
          <p:grpSpPr>
            <a:xfrm flipH="1">
              <a:off x="4190292" y="5018839"/>
              <a:ext cx="1098556" cy="453013"/>
              <a:chOff x="8867775" y="1024235"/>
              <a:chExt cx="1857375" cy="762000"/>
            </a:xfrm>
          </p:grpSpPr>
          <p:cxnSp>
            <p:nvCxnSpPr>
              <p:cNvPr id="12" name="직선 연결선 11"/>
              <p:cNvCxnSpPr/>
              <p:nvPr/>
            </p:nvCxnSpPr>
            <p:spPr>
              <a:xfrm>
                <a:off x="8877300" y="1024235"/>
                <a:ext cx="0" cy="752475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/>
              <p:cNvCxnSpPr/>
              <p:nvPr/>
            </p:nvCxnSpPr>
            <p:spPr>
              <a:xfrm>
                <a:off x="8867775" y="1786235"/>
                <a:ext cx="1857375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직사각형 21"/>
          <p:cNvSpPr/>
          <p:nvPr/>
        </p:nvSpPr>
        <p:spPr>
          <a:xfrm>
            <a:off x="324108" y="355123"/>
            <a:ext cx="8474239" cy="830997"/>
          </a:xfrm>
          <a:prstGeom prst="rect">
            <a:avLst/>
          </a:prstGeom>
          <a:pattFill prst="pct5">
            <a:fgClr>
              <a:srgbClr val="317ABD"/>
            </a:fgClr>
            <a:bgClr>
              <a:srgbClr val="317ABD"/>
            </a:bgClr>
          </a:patt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4800" b="1" spc="22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함초롬돋움" pitchFamily="50" charset="-127"/>
                <a:ea typeface="함초롬돋움" pitchFamily="50" charset="-127"/>
                <a:cs typeface="함초롬돋움" pitchFamily="50" charset="-127"/>
              </a:rPr>
              <a:t>약물 부작용이란</a:t>
            </a:r>
            <a:r>
              <a:rPr lang="en-US" altLang="ko-KR" sz="4800" b="1" spc="22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함초롬돋움" pitchFamily="50" charset="-127"/>
                <a:ea typeface="함초롬돋움" pitchFamily="50" charset="-127"/>
                <a:cs typeface="함초롬돋움" pitchFamily="50" charset="-127"/>
              </a:rPr>
              <a:t>?</a:t>
            </a:r>
          </a:p>
        </p:txBody>
      </p:sp>
      <p:grpSp>
        <p:nvGrpSpPr>
          <p:cNvPr id="7" name="그룹 26"/>
          <p:cNvGrpSpPr/>
          <p:nvPr/>
        </p:nvGrpSpPr>
        <p:grpSpPr>
          <a:xfrm>
            <a:off x="378821" y="2268015"/>
            <a:ext cx="1907103" cy="2714068"/>
            <a:chOff x="636618" y="2549407"/>
            <a:chExt cx="1212897" cy="1805245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01"/>
            <a:stretch/>
          </p:blipFill>
          <p:spPr>
            <a:xfrm>
              <a:off x="713016" y="2549407"/>
              <a:ext cx="953501" cy="10212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6618" y="3708321"/>
              <a:ext cx="12128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n-ea"/>
                </a:rPr>
                <a:t>붉은 반점</a:t>
              </a:r>
              <a:r>
                <a:rPr lang="en-US" altLang="ko-KR" b="1" dirty="0">
                  <a:solidFill>
                    <a:srgbClr val="FF0000"/>
                  </a:solidFill>
                  <a:latin typeface="+mn-ea"/>
                </a:rPr>
                <a:t>,</a:t>
              </a:r>
            </a:p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n-ea"/>
                </a:rPr>
                <a:t>두드러기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그룹 27"/>
          <p:cNvGrpSpPr/>
          <p:nvPr/>
        </p:nvGrpSpPr>
        <p:grpSpPr>
          <a:xfrm>
            <a:off x="2538696" y="2089172"/>
            <a:ext cx="1881910" cy="2406043"/>
            <a:chOff x="1957421" y="2320307"/>
            <a:chExt cx="1303500" cy="1740945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73"/>
            <a:stretch/>
          </p:blipFill>
          <p:spPr>
            <a:xfrm>
              <a:off x="2043615" y="2320307"/>
              <a:ext cx="1131113" cy="125039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57421" y="3691920"/>
              <a:ext cx="130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n-ea"/>
                </a:rPr>
                <a:t>졸음</a:t>
              </a:r>
              <a:r>
                <a:rPr lang="en-US" altLang="ko-KR" b="1" dirty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b="1" dirty="0">
                  <a:solidFill>
                    <a:srgbClr val="FF0000"/>
                  </a:solidFill>
                  <a:latin typeface="+mn-ea"/>
                </a:rPr>
                <a:t>두통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그룹 28"/>
          <p:cNvGrpSpPr/>
          <p:nvPr/>
        </p:nvGrpSpPr>
        <p:grpSpPr>
          <a:xfrm>
            <a:off x="4794504" y="2264986"/>
            <a:ext cx="1881911" cy="2831727"/>
            <a:chOff x="3551826" y="2549407"/>
            <a:chExt cx="937141" cy="1805245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" b="18156"/>
            <a:stretch/>
          </p:blipFill>
          <p:spPr>
            <a:xfrm>
              <a:off x="3551826" y="2549407"/>
              <a:ext cx="937141" cy="102129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78575" y="3708321"/>
              <a:ext cx="883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n-ea"/>
                </a:rPr>
                <a:t>설사</a:t>
              </a:r>
              <a:r>
                <a:rPr lang="en-US" altLang="ko-KR" b="1" dirty="0">
                  <a:solidFill>
                    <a:srgbClr val="FF0000"/>
                  </a:solidFill>
                  <a:latin typeface="+mn-ea"/>
                </a:rPr>
                <a:t>,</a:t>
              </a:r>
            </a:p>
            <a:p>
              <a:pPr algn="ctr"/>
              <a:r>
                <a:rPr lang="ko-KR" altLang="en-US" b="1" dirty="0" err="1">
                  <a:solidFill>
                    <a:srgbClr val="FF0000"/>
                  </a:solidFill>
                </a:rPr>
                <a:t>속쓰림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그룹 29"/>
          <p:cNvGrpSpPr/>
          <p:nvPr/>
        </p:nvGrpSpPr>
        <p:grpSpPr>
          <a:xfrm>
            <a:off x="6755516" y="2332140"/>
            <a:ext cx="1881911" cy="2744730"/>
            <a:chOff x="4762907" y="2543887"/>
            <a:chExt cx="1112454" cy="1810765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21"/>
            <a:stretch/>
          </p:blipFill>
          <p:spPr>
            <a:xfrm>
              <a:off x="4866065" y="2543887"/>
              <a:ext cx="885726" cy="102681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762907" y="3708321"/>
              <a:ext cx="1112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n-ea"/>
                </a:rPr>
                <a:t>구토</a:t>
              </a:r>
              <a:r>
                <a:rPr lang="en-US" altLang="ko-KR" b="1" dirty="0">
                  <a:solidFill>
                    <a:srgbClr val="FF0000"/>
                  </a:solidFill>
                  <a:latin typeface="+mn-ea"/>
                </a:rPr>
                <a:t>,</a:t>
              </a:r>
            </a:p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메스꺼움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67938" y="5210940"/>
            <a:ext cx="847366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 </a:t>
            </a:r>
            <a:r>
              <a:rPr lang="ko-KR" altLang="en-US" sz="2800" b="1" dirty="0">
                <a:solidFill>
                  <a:srgbClr val="C00000"/>
                </a:solidFill>
                <a:latin typeface="+mn-ea"/>
              </a:rPr>
              <a:t>약 복용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을 </a:t>
            </a:r>
            <a:r>
              <a:rPr lang="ko-KR" altLang="en-US" sz="2800" b="1" dirty="0">
                <a:solidFill>
                  <a:srgbClr val="C00000"/>
                </a:solidFill>
                <a:latin typeface="+mn-ea"/>
              </a:rPr>
              <a:t>중단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하고  </a:t>
            </a:r>
            <a:r>
              <a:rPr lang="ko-KR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의사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혹은 </a:t>
            </a:r>
            <a:r>
              <a:rPr lang="ko-KR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약사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에게 </a:t>
            </a:r>
            <a:r>
              <a:rPr lang="ko-KR" altLang="en-US" sz="280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알린다</a:t>
            </a:r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 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7938" y="5665510"/>
            <a:ext cx="847366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</a:t>
            </a:r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2. 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작용이 난 </a:t>
            </a:r>
            <a:r>
              <a:rPr lang="ko-KR" altLang="en-US" sz="2800" b="1" dirty="0">
                <a:solidFill>
                  <a:srgbClr val="C00000"/>
                </a:solidFill>
                <a:latin typeface="+mn-ea"/>
              </a:rPr>
              <a:t>약 이름 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을 </a:t>
            </a:r>
            <a:r>
              <a:rPr lang="ko-KR" altLang="en-US" sz="2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가족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과 함께 </a:t>
            </a:r>
            <a:r>
              <a:rPr lang="ko-KR" altLang="en-US" sz="2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알아둔다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fontAlgn="base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</a:t>
            </a:r>
            <a:endParaRPr lang="ko-KR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98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2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2497714" y="620713"/>
            <a:ext cx="4148573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의약품의 사용 기한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1782705"/>
            <a:ext cx="8496944" cy="14500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altLang="ko-KR" sz="28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en-US" altLang="ko-KR" sz="3200" b="1" dirty="0">
                <a:solidFill>
                  <a:schemeClr val="tx1"/>
                </a:solidFill>
              </a:rPr>
              <a:t>1</a:t>
            </a:r>
            <a:r>
              <a:rPr lang="ko-KR" altLang="en-US" sz="3200" b="1" dirty="0">
                <a:solidFill>
                  <a:schemeClr val="tx1"/>
                </a:solidFill>
              </a:rPr>
              <a:t>회용 안약은 조금씩 아껴 쓰면 여러 번 쓸 수 있다</a:t>
            </a:r>
            <a:r>
              <a:rPr lang="en-US" altLang="ko-KR" sz="3200" b="1" dirty="0">
                <a:solidFill>
                  <a:schemeClr val="tx1"/>
                </a:solidFill>
              </a:rPr>
              <a:t>. </a:t>
            </a: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</a:p>
          <a:p>
            <a:pPr algn="just">
              <a:defRPr/>
            </a:pPr>
            <a:endParaRPr lang="en-US" altLang="ko-KR" sz="2800" b="1" dirty="0">
              <a:solidFill>
                <a:schemeClr val="tx1"/>
              </a:solidFill>
            </a:endParaRPr>
          </a:p>
          <a:p>
            <a:pPr>
              <a:defRPr/>
            </a:pP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95536" y="5229200"/>
            <a:ext cx="8496944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정답은 </a:t>
            </a:r>
            <a:r>
              <a:rPr lang="en-US" altLang="ko-KR" sz="2800" b="1" dirty="0">
                <a:solidFill>
                  <a:schemeClr val="tx1"/>
                </a:solidFill>
              </a:rPr>
              <a:t>X. 1</a:t>
            </a:r>
            <a:r>
              <a:rPr lang="ko-KR" altLang="en-US" sz="2800" b="1" dirty="0">
                <a:solidFill>
                  <a:schemeClr val="tx1"/>
                </a:solidFill>
              </a:rPr>
              <a:t>회용 안약</a:t>
            </a:r>
            <a:r>
              <a:rPr lang="en-US" altLang="ko-KR" sz="2800" b="1" dirty="0">
                <a:solidFill>
                  <a:schemeClr val="tx1"/>
                </a:solidFill>
              </a:rPr>
              <a:t>, 1</a:t>
            </a:r>
            <a:r>
              <a:rPr lang="ko-KR" altLang="en-US" sz="2800" b="1" dirty="0">
                <a:solidFill>
                  <a:schemeClr val="tx1"/>
                </a:solidFill>
              </a:rPr>
              <a:t>회용 마스크는 오염가능성이 있으므로 재사용하지 않는다</a:t>
            </a:r>
            <a:r>
              <a:rPr lang="en-US" altLang="ko-KR" sz="2800" b="1" dirty="0">
                <a:solidFill>
                  <a:schemeClr val="tx1"/>
                </a:solidFill>
              </a:rPr>
              <a:t>.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테이블, 케이크, 음식, 앉아있는이(가) 표시된 사진&#10;&#10;자동 생성된 설명">
            <a:extLst>
              <a:ext uri="{FF2B5EF4-FFF2-40B4-BE49-F238E27FC236}">
                <a16:creationId xmlns:a16="http://schemas.microsoft.com/office/drawing/2014/main" id="{FA3FC6BB-93DB-423E-B013-19A0185BC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3" b="11765"/>
          <a:stretch/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3" name="그림 2" descr="뜨거운, 음식, 앉아있는, 사진이(가) 표시된 사진&#10;&#10;자동 생성된 설명">
            <a:extLst>
              <a:ext uri="{FF2B5EF4-FFF2-40B4-BE49-F238E27FC236}">
                <a16:creationId xmlns:a16="http://schemas.microsoft.com/office/drawing/2014/main" id="{5D8B486B-5213-4ECC-8BE8-B014130CF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"/>
          <a:stretch/>
        </p:blipFill>
        <p:spPr>
          <a:xfrm>
            <a:off x="4646529" y="171717"/>
            <a:ext cx="4348413" cy="316742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E66A1E6-EA66-43F5-94C4-9366FA541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" r="3" b="7892"/>
          <a:stretch/>
        </p:blipFill>
        <p:spPr>
          <a:xfrm>
            <a:off x="149054" y="3510857"/>
            <a:ext cx="4353079" cy="3175425"/>
          </a:xfrm>
          <a:prstGeom prst="rect">
            <a:avLst/>
          </a:prstGeom>
        </p:spPr>
      </p:pic>
      <p:pic>
        <p:nvPicPr>
          <p:cNvPr id="10" name="그림 9" descr="산호이(가) 표시된 사진&#10;&#10;자동 생성된 설명">
            <a:extLst>
              <a:ext uri="{FF2B5EF4-FFF2-40B4-BE49-F238E27FC236}">
                <a16:creationId xmlns:a16="http://schemas.microsoft.com/office/drawing/2014/main" id="{4136D2AD-2818-44D6-ADC8-5AE75F50A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b="10549"/>
          <a:stretch/>
        </p:blipFill>
        <p:spPr>
          <a:xfrm>
            <a:off x="4646529" y="3510858"/>
            <a:ext cx="4348412" cy="31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3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BF3A06-1491-47AB-A279-C7CC044FE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70890"/>
            <a:ext cx="8178799" cy="53162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4783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9DB7235-E84B-4148-B856-8D1BD506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7" y="332656"/>
            <a:ext cx="5381625" cy="3800475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DCF2E915-4EC2-43FC-99CF-5DA25C66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452692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93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661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의약품 사용기한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58892"/>
            <a:ext cx="8424936" cy="5400600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497716" y="620713"/>
            <a:ext cx="4148573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의약품의 안전 사용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1426971"/>
            <a:ext cx="8568952" cy="1930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모든 약은 사용기한이 있으므로 사용전에 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기간이 얼마나 남았는지 살펴본다</a:t>
            </a:r>
            <a:r>
              <a:rPr lang="en-US" altLang="ko-KR" sz="3200" b="1" dirty="0">
                <a:solidFill>
                  <a:schemeClr val="tx1"/>
                </a:solidFill>
              </a:rPr>
              <a:t>. </a:t>
            </a: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 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59532" y="4554992"/>
            <a:ext cx="8460940" cy="208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정답은</a:t>
            </a:r>
            <a:r>
              <a:rPr lang="en-US" altLang="ko-KR" sz="2800" b="1" dirty="0">
                <a:solidFill>
                  <a:schemeClr val="tx1"/>
                </a:solidFill>
              </a:rPr>
              <a:t> O</a:t>
            </a:r>
            <a:r>
              <a:rPr lang="ko-KR" altLang="en-US" sz="2800" b="1" dirty="0">
                <a:solidFill>
                  <a:schemeClr val="tx1"/>
                </a:solidFill>
              </a:rPr>
              <a:t> 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모든 의약품은 사용기한이 있으며</a:t>
            </a:r>
            <a:r>
              <a:rPr lang="en-US" altLang="ko-KR" sz="2800" b="1" dirty="0">
                <a:solidFill>
                  <a:schemeClr val="tx1"/>
                </a:solidFill>
              </a:rPr>
              <a:t>, </a:t>
            </a:r>
            <a:r>
              <a:rPr lang="ko-KR" altLang="en-US" sz="2800" b="1" dirty="0">
                <a:solidFill>
                  <a:schemeClr val="tx1"/>
                </a:solidFill>
              </a:rPr>
              <a:t>안약이나 연고의 경우 개봉했다면 사용기한이 남아있어도 약효가 줄어들 수 있으므로 꼭 사용기한을 확인한다</a:t>
            </a:r>
            <a:r>
              <a:rPr lang="en-US" altLang="ko-KR" sz="2800" b="1" dirty="0">
                <a:solidFill>
                  <a:schemeClr val="tx1"/>
                </a:solidFill>
              </a:rPr>
              <a:t>.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D6DADFC-3034-4FE6-9FB5-794FAB285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89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E7F82-256B-4482-ABEA-1F366AB9A90A}"/>
              </a:ext>
            </a:extLst>
          </p:cNvPr>
          <p:cNvSpPr txBox="1"/>
          <p:nvPr/>
        </p:nvSpPr>
        <p:spPr>
          <a:xfrm>
            <a:off x="4139952" y="1052736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/>
              <a:t>오늘의 빙고왕은 </a:t>
            </a:r>
            <a:endParaRPr lang="en-US" altLang="ko-KR" sz="4800" b="1" dirty="0"/>
          </a:p>
          <a:p>
            <a:r>
              <a:rPr lang="ko-KR" altLang="en-US" sz="4800" b="1" dirty="0"/>
              <a:t>누구</a:t>
            </a:r>
            <a:r>
              <a:rPr lang="en-US" altLang="ko-KR" sz="4800" b="1" dirty="0"/>
              <a:t>?</a:t>
            </a:r>
            <a:endParaRPr lang="ko-KR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13046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940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123728" y="620713"/>
            <a:ext cx="43924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의약품의 </a:t>
            </a: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사용 기한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1412776"/>
            <a:ext cx="8522760" cy="22415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800" b="1" dirty="0">
                <a:solidFill>
                  <a:schemeClr val="tx1"/>
                </a:solidFill>
              </a:rPr>
              <a:t>외용약은 개봉하면 사용기한이 단축된다</a:t>
            </a:r>
            <a:r>
              <a:rPr lang="en-US" altLang="ko-KR" sz="2800" b="1" dirty="0">
                <a:solidFill>
                  <a:schemeClr val="tx1"/>
                </a:solidFill>
              </a:rPr>
              <a:t>. 1</a:t>
            </a:r>
            <a:r>
              <a:rPr lang="ko-KR" altLang="en-US" sz="2800" b="1" dirty="0">
                <a:solidFill>
                  <a:schemeClr val="tx1"/>
                </a:solidFill>
              </a:rPr>
              <a:t>회용 안약은 개봉 후 얼마까지 사용이 가능할까</a:t>
            </a:r>
            <a:r>
              <a:rPr lang="en-US" altLang="ko-KR" sz="2800" b="1" dirty="0">
                <a:solidFill>
                  <a:schemeClr val="tx1"/>
                </a:solidFill>
              </a:rPr>
              <a:t>?</a:t>
            </a:r>
          </a:p>
          <a:p>
            <a:pPr>
              <a:defRPr/>
            </a:pPr>
            <a:endParaRPr lang="en-US" altLang="ko-KR" sz="2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ko-KR" sz="2800" b="1" dirty="0">
                <a:solidFill>
                  <a:schemeClr val="tx1"/>
                </a:solidFill>
              </a:rPr>
              <a:t>① </a:t>
            </a:r>
            <a:r>
              <a:rPr lang="ko-KR" altLang="en-US" sz="2800" b="1" dirty="0">
                <a:solidFill>
                  <a:schemeClr val="tx1"/>
                </a:solidFill>
              </a:rPr>
              <a:t>사용직후 폐기 </a:t>
            </a:r>
            <a:r>
              <a:rPr lang="en-US" altLang="ko-KR" sz="2800" b="1" dirty="0">
                <a:solidFill>
                  <a:schemeClr val="tx1"/>
                </a:solidFill>
              </a:rPr>
              <a:t>② </a:t>
            </a:r>
            <a:r>
              <a:rPr lang="ko-KR" altLang="en-US" sz="2800" b="1" dirty="0">
                <a:solidFill>
                  <a:schemeClr val="tx1"/>
                </a:solidFill>
              </a:rPr>
              <a:t>한시간 </a:t>
            </a:r>
            <a:r>
              <a:rPr lang="en-US" altLang="ko-KR" sz="2800" b="1" dirty="0">
                <a:solidFill>
                  <a:schemeClr val="tx1"/>
                </a:solidFill>
              </a:rPr>
              <a:t>③ 1</a:t>
            </a:r>
            <a:r>
              <a:rPr lang="ko-KR" altLang="en-US" sz="2800" b="1" dirty="0">
                <a:solidFill>
                  <a:schemeClr val="tx1"/>
                </a:solidFill>
              </a:rPr>
              <a:t>일  </a:t>
            </a:r>
            <a:r>
              <a:rPr lang="en-US" altLang="ko-KR" sz="2800" b="1" dirty="0">
                <a:solidFill>
                  <a:schemeClr val="tx1"/>
                </a:solidFill>
              </a:rPr>
              <a:t>④ 1</a:t>
            </a:r>
            <a:r>
              <a:rPr lang="ko-KR" altLang="en-US" sz="2800" b="1" dirty="0">
                <a:solidFill>
                  <a:schemeClr val="tx1"/>
                </a:solidFill>
              </a:rPr>
              <a:t>달</a:t>
            </a:r>
            <a:endParaRPr lang="en-US" altLang="ko-KR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4647250"/>
            <a:ext cx="8522760" cy="1964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정답은 </a:t>
            </a:r>
            <a:r>
              <a:rPr lang="en-US" altLang="ko-KR" sz="2800" b="1" dirty="0">
                <a:solidFill>
                  <a:schemeClr val="tx1"/>
                </a:solidFill>
              </a:rPr>
              <a:t>① </a:t>
            </a:r>
            <a:r>
              <a:rPr lang="ko-KR" altLang="en-US" sz="2800" b="1" dirty="0">
                <a:solidFill>
                  <a:schemeClr val="tx1"/>
                </a:solidFill>
              </a:rPr>
              <a:t>사용 후 즉시 폐기 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개봉한 외용약은 최대한 빨리 사용하고 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뚜껑을 꼭 닫아서 보관한다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2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의약품 인터넷 구입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640960" cy="5472608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256464" y="620713"/>
            <a:ext cx="4631076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의약품의 정의와 분류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1268760"/>
            <a:ext cx="8712968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꼭 필요한 응급의약품은 인터넷으로 구매할 수 있다</a:t>
            </a:r>
            <a:r>
              <a:rPr lang="en-US" altLang="ko-KR" sz="3200" b="1" dirty="0">
                <a:solidFill>
                  <a:schemeClr val="tx1"/>
                </a:solidFill>
              </a:rPr>
              <a:t>. </a:t>
            </a: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5229200"/>
            <a:ext cx="8712968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400" b="1" dirty="0">
                <a:solidFill>
                  <a:schemeClr val="tx1"/>
                </a:solidFill>
              </a:rPr>
              <a:t>정답은 </a:t>
            </a:r>
            <a:r>
              <a:rPr lang="en-US" altLang="ko-KR" sz="2400" b="1" dirty="0">
                <a:solidFill>
                  <a:schemeClr val="tx1"/>
                </a:solidFill>
              </a:rPr>
              <a:t>X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의약품은 대면원칙에 의해 약국에서만 판매가 가능하다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en-US" altLang="ko-KR" sz="2400" b="1" dirty="0">
                <a:solidFill>
                  <a:schemeClr val="tx1"/>
                </a:solidFill>
              </a:rPr>
              <a:t>(</a:t>
            </a:r>
            <a:r>
              <a:rPr lang="ko-KR" altLang="en-US" sz="2400" b="1" dirty="0">
                <a:solidFill>
                  <a:schemeClr val="tx1"/>
                </a:solidFill>
              </a:rPr>
              <a:t>단 안전상비의약품이나 </a:t>
            </a:r>
            <a:r>
              <a:rPr lang="ko-KR" altLang="en-US" sz="2400" b="1" dirty="0" err="1">
                <a:solidFill>
                  <a:schemeClr val="tx1"/>
                </a:solidFill>
              </a:rPr>
              <a:t>밴드등은</a:t>
            </a:r>
            <a:r>
              <a:rPr lang="ko-KR" altLang="en-US" sz="2400" b="1" dirty="0">
                <a:solidFill>
                  <a:schemeClr val="tx1"/>
                </a:solidFill>
              </a:rPr>
              <a:t> 편의점에서도 구입가능</a:t>
            </a:r>
            <a:r>
              <a:rPr lang="en-US" altLang="ko-KR" sz="2400" b="1" dirty="0">
                <a:solidFill>
                  <a:schemeClr val="tx1"/>
                </a:solidFill>
              </a:rPr>
              <a:t>)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5900538-AF20-41BE-8058-EBBC443BE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9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지도이(가) 표시된 사진&#10;&#10;자동 생성된 설명">
            <a:extLst>
              <a:ext uri="{FF2B5EF4-FFF2-40B4-BE49-F238E27FC236}">
                <a16:creationId xmlns:a16="http://schemas.microsoft.com/office/drawing/2014/main" id="{5E2AE98A-1B1E-4C47-AE6B-D0EB002FE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4128458" cy="3284951"/>
          </a:xfrm>
          <a:prstGeom prst="rect">
            <a:avLst/>
          </a:prstGeom>
        </p:spPr>
      </p:pic>
      <p:pic>
        <p:nvPicPr>
          <p:cNvPr id="5" name="그림 4" descr="지도이(가) 표시된 사진&#10;&#10;자동 생성된 설명">
            <a:extLst>
              <a:ext uri="{FF2B5EF4-FFF2-40B4-BE49-F238E27FC236}">
                <a16:creationId xmlns:a16="http://schemas.microsoft.com/office/drawing/2014/main" id="{72EB623D-62D9-42C6-ABEC-0A7DF3F8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24" y="144048"/>
            <a:ext cx="4373779" cy="328495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1136B59-952A-4989-B23A-0FF40CCF3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28" y="3573016"/>
            <a:ext cx="4373779" cy="3140935"/>
          </a:xfrm>
          <a:prstGeom prst="rect">
            <a:avLst/>
          </a:prstGeom>
        </p:spPr>
      </p:pic>
      <p:pic>
        <p:nvPicPr>
          <p:cNvPr id="7" name="그림 6" descr="균류, 이끼, 농구, 자동차이(가) 표시된 사진&#10;&#10;자동 생성된 설명">
            <a:extLst>
              <a:ext uri="{FF2B5EF4-FFF2-40B4-BE49-F238E27FC236}">
                <a16:creationId xmlns:a16="http://schemas.microsoft.com/office/drawing/2014/main" id="{A80E4628-07A3-463D-8B76-0263EEF3F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57301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10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79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의약품 보관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352928" cy="5328592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497714" y="620713"/>
            <a:ext cx="4148573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의약품 안전한 사용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1268760"/>
            <a:ext cx="8678198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약은 오래 보관하기 위해 냉장고에 넣어둔다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4365104"/>
            <a:ext cx="8352928" cy="237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ko-KR" altLang="en-US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정답은 </a:t>
            </a:r>
            <a:r>
              <a:rPr lang="en-US" altLang="ko-KR" sz="2800" b="1" dirty="0">
                <a:solidFill>
                  <a:schemeClr val="tx1"/>
                </a:solidFill>
              </a:rPr>
              <a:t>X</a:t>
            </a:r>
          </a:p>
          <a:p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인슐린주사나 항생제 시럽의 경우 냉장보관을 하지만 대부분의 약은 상온</a:t>
            </a:r>
            <a:r>
              <a:rPr lang="en-US" altLang="ko-KR" sz="2800" b="1" dirty="0">
                <a:solidFill>
                  <a:schemeClr val="tx1"/>
                </a:solidFill>
              </a:rPr>
              <a:t>, </a:t>
            </a:r>
            <a:r>
              <a:rPr lang="ko-KR" altLang="en-US" sz="2800" b="1" dirty="0">
                <a:solidFill>
                  <a:schemeClr val="tx1"/>
                </a:solidFill>
              </a:rPr>
              <a:t>밀폐상태로 보관하는 것이 좋다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16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폭발 2 3">
            <a:hlinkClick r:id="rId2" action="ppaction://hlinksldjump"/>
          </p:cNvPr>
          <p:cNvSpPr/>
          <p:nvPr/>
        </p:nvSpPr>
        <p:spPr>
          <a:xfrm>
            <a:off x="8001024" y="5715016"/>
            <a:ext cx="928694" cy="92869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569850" y="620713"/>
            <a:ext cx="4004301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의약품의 안전사용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755576" y="1635646"/>
            <a:ext cx="7848872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3200" b="1" dirty="0">
                <a:solidFill>
                  <a:schemeClr val="tx1"/>
                </a:solidFill>
              </a:rPr>
              <a:t>친구와 증상이 같은 감기에 걸렸으므로 친구와 약을 </a:t>
            </a:r>
            <a:r>
              <a:rPr lang="ko-KR" altLang="en-US" sz="3200" b="1" dirty="0" err="1">
                <a:solidFill>
                  <a:schemeClr val="tx1"/>
                </a:solidFill>
              </a:rPr>
              <a:t>나눠먹어도</a:t>
            </a:r>
            <a:r>
              <a:rPr lang="ko-KR" altLang="en-US" sz="3200" b="1" dirty="0">
                <a:solidFill>
                  <a:schemeClr val="tx1"/>
                </a:solidFill>
              </a:rPr>
              <a:t> 된다</a:t>
            </a:r>
            <a:r>
              <a:rPr lang="en-US" altLang="ko-KR" sz="3200" b="1" dirty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 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836206" y="4365103"/>
            <a:ext cx="7143750" cy="18721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정답은 </a:t>
            </a:r>
            <a:r>
              <a:rPr lang="en-US" altLang="ko-KR" sz="2800" b="1" dirty="0">
                <a:solidFill>
                  <a:schemeClr val="tx1"/>
                </a:solidFill>
              </a:rPr>
              <a:t>X</a:t>
            </a:r>
          </a:p>
          <a:p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증상이 같더라도 다른 질환일 수 있으므로 꼭 전문가의 처방에 따라야한다</a:t>
            </a:r>
            <a:r>
              <a:rPr lang="en-US" altLang="ko-KR" sz="2800" b="1" dirty="0">
                <a:solidFill>
                  <a:schemeClr val="tx1"/>
                </a:solidFill>
              </a:rPr>
              <a:t>.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40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58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의약품 복용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1" y="1236266"/>
            <a:ext cx="8424936" cy="5433094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569849" y="620713"/>
            <a:ext cx="4004301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의약품의 안전사용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4280" y="1236266"/>
            <a:ext cx="8606192" cy="1714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감기약을 먹은 후 증상이 좋아졌다면 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약을 더 이상 먹지 않아도 된다</a:t>
            </a:r>
            <a:r>
              <a:rPr lang="en-US" altLang="ko-KR" sz="3200" b="1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ko-KR" altLang="en-US" sz="3200" b="1" dirty="0">
                <a:solidFill>
                  <a:schemeClr val="tx1"/>
                </a:solidFill>
              </a:rPr>
              <a:t>맞으면 </a:t>
            </a:r>
            <a:r>
              <a:rPr lang="en-US" altLang="ko-KR" sz="3200" b="1" dirty="0">
                <a:solidFill>
                  <a:schemeClr val="tx1"/>
                </a:solidFill>
              </a:rPr>
              <a:t>O, </a:t>
            </a:r>
            <a:r>
              <a:rPr lang="ko-KR" altLang="en-US" sz="3200" b="1" dirty="0">
                <a:solidFill>
                  <a:schemeClr val="tx1"/>
                </a:solidFill>
              </a:rPr>
              <a:t>틀리면 </a:t>
            </a:r>
            <a:r>
              <a:rPr lang="en-US" altLang="ko-KR" sz="32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6" y="4531912"/>
            <a:ext cx="8424936" cy="21374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400" b="1" dirty="0">
                <a:solidFill>
                  <a:schemeClr val="tx1"/>
                </a:solidFill>
              </a:rPr>
              <a:t>정답은 </a:t>
            </a:r>
            <a:r>
              <a:rPr lang="en-US" altLang="ko-KR" sz="2400" b="1" dirty="0">
                <a:solidFill>
                  <a:schemeClr val="tx1"/>
                </a:solidFill>
              </a:rPr>
              <a:t>X</a:t>
            </a:r>
          </a:p>
          <a:p>
            <a:endParaRPr lang="en-US" altLang="ko-KR" sz="2400" b="1" dirty="0">
              <a:solidFill>
                <a:schemeClr val="tx1"/>
              </a:solidFill>
            </a:endParaRPr>
          </a:p>
          <a:p>
            <a:r>
              <a:rPr lang="ko-KR" altLang="en-US" sz="2400" b="1" dirty="0">
                <a:solidFill>
                  <a:schemeClr val="tx1"/>
                </a:solidFill>
              </a:rPr>
              <a:t>해열진통제처럼  증상에 따라 복용하는 약은 더 이상 먹지 않아도 되지만 </a:t>
            </a:r>
            <a:r>
              <a:rPr lang="ko-KR" altLang="en-US" sz="2400" b="1" dirty="0" err="1">
                <a:solidFill>
                  <a:schemeClr val="tx1"/>
                </a:solidFill>
              </a:rPr>
              <a:t>고혈압약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 err="1">
                <a:solidFill>
                  <a:schemeClr val="tx1"/>
                </a:solidFill>
              </a:rPr>
              <a:t>당뇨약</a:t>
            </a:r>
            <a:r>
              <a:rPr lang="en-US" altLang="ko-KR" sz="2400" b="1" dirty="0">
                <a:solidFill>
                  <a:schemeClr val="tx1"/>
                </a:solidFill>
              </a:rPr>
              <a:t>, </a:t>
            </a:r>
            <a:r>
              <a:rPr lang="ko-KR" altLang="en-US" sz="2400" b="1" dirty="0">
                <a:solidFill>
                  <a:schemeClr val="tx1"/>
                </a:solidFill>
              </a:rPr>
              <a:t>항생제등은 전문가의 지시에 따라 계속 </a:t>
            </a:r>
            <a:r>
              <a:rPr lang="ko-KR" altLang="en-US" sz="2400" b="1" dirty="0" err="1">
                <a:solidFill>
                  <a:schemeClr val="tx1"/>
                </a:solidFill>
              </a:rPr>
              <a:t>복용해야한다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콩그레츄레이션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5258" y="1412776"/>
            <a:ext cx="8535213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65535" y="620713"/>
            <a:ext cx="861293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당첨</a:t>
            </a:r>
            <a:r>
              <a:rPr kumimoji="1" lang="en-US" altLang="ko-KR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!!! </a:t>
            </a: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홀수번호인 친구들 무료로 </a:t>
            </a:r>
            <a:r>
              <a:rPr kumimoji="1" lang="ko-KR" altLang="en-US" sz="4000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한칸</a:t>
            </a: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722036"/>
      </p:ext>
    </p:extLst>
  </p:cSld>
  <p:clrMapOvr>
    <a:masterClrMapping/>
  </p:clrMapOvr>
  <p:transition spd="med">
    <p:sndAc>
      <p:stSnd>
        <p:snd r:embed="rId2" name="drumroll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385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583474" y="620713"/>
            <a:ext cx="3666068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의약품 안전 사용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1412776"/>
            <a:ext cx="8496943" cy="23762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dirty="0">
                <a:solidFill>
                  <a:schemeClr val="tx1"/>
                </a:solidFill>
              </a:rPr>
              <a:t>다음 중 의약품 </a:t>
            </a:r>
            <a:r>
              <a:rPr lang="ko-KR" altLang="en-US" sz="3600" b="1" dirty="0" err="1">
                <a:solidFill>
                  <a:schemeClr val="tx1"/>
                </a:solidFill>
              </a:rPr>
              <a:t>복용시</a:t>
            </a:r>
            <a:r>
              <a:rPr lang="ko-KR" altLang="en-US" sz="3600" b="1" dirty="0">
                <a:solidFill>
                  <a:schemeClr val="tx1"/>
                </a:solidFill>
              </a:rPr>
              <a:t> 고려해야</a:t>
            </a:r>
            <a:endParaRPr lang="en-US" altLang="ko-KR" sz="3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3600" b="1" dirty="0">
                <a:solidFill>
                  <a:schemeClr val="tx1"/>
                </a:solidFill>
              </a:rPr>
              <a:t>할 점이 아닌 것은</a:t>
            </a:r>
            <a:r>
              <a:rPr lang="en-US" altLang="ko-KR" sz="3600" b="1" dirty="0">
                <a:solidFill>
                  <a:schemeClr val="tx1"/>
                </a:solidFill>
              </a:rPr>
              <a:t>?</a:t>
            </a:r>
          </a:p>
          <a:p>
            <a:r>
              <a:rPr lang="ko-KR" altLang="en-US" sz="2800" b="1" dirty="0">
                <a:solidFill>
                  <a:schemeClr val="tx1"/>
                </a:solidFill>
              </a:rPr>
              <a:t>① 약효  ② 부작용 ③ 현재 복용중인 다른 약 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④ 현재 앓고 있는 다른 질환  </a:t>
            </a:r>
            <a:r>
              <a:rPr lang="ko-KR" altLang="ko-KR" sz="2800" b="1" dirty="0">
                <a:solidFill>
                  <a:schemeClr val="tx1"/>
                </a:solidFill>
              </a:rPr>
              <a:t>⑤</a:t>
            </a:r>
            <a:r>
              <a:rPr lang="en-US" altLang="ko-KR" sz="2800" b="1" dirty="0">
                <a:solidFill>
                  <a:schemeClr val="tx1"/>
                </a:solidFill>
              </a:rPr>
              <a:t> </a:t>
            </a:r>
            <a:r>
              <a:rPr lang="ko-KR" altLang="en-US" sz="2800" b="1" dirty="0">
                <a:solidFill>
                  <a:schemeClr val="tx1"/>
                </a:solidFill>
              </a:rPr>
              <a:t>광고</a:t>
            </a:r>
            <a:r>
              <a:rPr lang="en-US" altLang="ko-KR" sz="2800" b="1" dirty="0">
                <a:solidFill>
                  <a:schemeClr val="tx1"/>
                </a:solidFill>
              </a:rPr>
              <a:t> 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5157192"/>
            <a:ext cx="8568952" cy="1486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4000" b="1" dirty="0">
                <a:solidFill>
                  <a:schemeClr val="tx1"/>
                </a:solidFill>
              </a:rPr>
              <a:t>정답은 ⑤ 광고</a:t>
            </a:r>
            <a:endParaRPr lang="en-US" altLang="ko-KR" sz="4000" b="1" dirty="0">
              <a:solidFill>
                <a:schemeClr val="tx1"/>
              </a:solidFill>
            </a:endParaRPr>
          </a:p>
          <a:p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, 테이블, 작은, 앉아있는이(가) 표시된 사진&#10;&#10;자동 생성된 설명">
            <a:extLst>
              <a:ext uri="{FF2B5EF4-FFF2-40B4-BE49-F238E27FC236}">
                <a16:creationId xmlns:a16="http://schemas.microsoft.com/office/drawing/2014/main" id="{B602C936-D590-4262-9E4C-731A8DD00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4737"/>
            <a:ext cx="4876800" cy="3248025"/>
          </a:xfrm>
          <a:prstGeom prst="rect">
            <a:avLst/>
          </a:prstGeom>
        </p:spPr>
      </p:pic>
      <p:pic>
        <p:nvPicPr>
          <p:cNvPr id="5" name="그림 4" descr="앉아있는, 분홍색, 테이블, 도넛형이(가) 표시된 사진&#10;&#10;자동 생성된 설명">
            <a:extLst>
              <a:ext uri="{FF2B5EF4-FFF2-40B4-BE49-F238E27FC236}">
                <a16:creationId xmlns:a16="http://schemas.microsoft.com/office/drawing/2014/main" id="{00744304-CA95-4A0F-8676-EBED81E82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7" y="3645024"/>
            <a:ext cx="3888005" cy="3098239"/>
          </a:xfrm>
          <a:prstGeom prst="rect">
            <a:avLst/>
          </a:prstGeom>
        </p:spPr>
      </p:pic>
      <p:pic>
        <p:nvPicPr>
          <p:cNvPr id="7" name="그림 6" descr="사람, 도넛형, 쥐고있는, 도넛이(가) 표시된 사진&#10;&#10;자동 생성된 설명">
            <a:extLst>
              <a:ext uri="{FF2B5EF4-FFF2-40B4-BE49-F238E27FC236}">
                <a16:creationId xmlns:a16="http://schemas.microsoft.com/office/drawing/2014/main" id="{92C2732A-E385-4AC8-9FC2-4C8D72B69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999"/>
            <a:ext cx="3888432" cy="3429000"/>
          </a:xfrm>
          <a:prstGeom prst="rect">
            <a:avLst/>
          </a:prstGeom>
        </p:spPr>
      </p:pic>
      <p:pic>
        <p:nvPicPr>
          <p:cNvPr id="9" name="그림 8" descr="도넛형, 도넛, 수영, 앉아있는이(가) 표시된 사진&#10;&#10;자동 생성된 설명">
            <a:extLst>
              <a:ext uri="{FF2B5EF4-FFF2-40B4-BE49-F238E27FC236}">
                <a16:creationId xmlns:a16="http://schemas.microsoft.com/office/drawing/2014/main" id="{C88FA53D-840B-41BD-8A32-03C82DDFA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62" y="3465901"/>
            <a:ext cx="4855090" cy="32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4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42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2569848" y="620713"/>
            <a:ext cx="4004301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의약품의 유효기간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1707654"/>
            <a:ext cx="8496944" cy="1790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</a:rPr>
              <a:t>개봉한 </a:t>
            </a:r>
            <a:r>
              <a:rPr lang="ko-KR" altLang="en-US" sz="2800" b="1" dirty="0" err="1">
                <a:solidFill>
                  <a:schemeClr val="tx1"/>
                </a:solidFill>
              </a:rPr>
              <a:t>후시딘연고는</a:t>
            </a:r>
            <a:r>
              <a:rPr lang="ko-KR" altLang="en-US" sz="2800" b="1" dirty="0">
                <a:solidFill>
                  <a:schemeClr val="tx1"/>
                </a:solidFill>
              </a:rPr>
              <a:t> 얼마나 사용할 수 있을까</a:t>
            </a:r>
            <a:r>
              <a:rPr lang="en-US" altLang="ko-KR" sz="2800" b="1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en-US" altLang="ko-KR" sz="28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2800" b="1" dirty="0">
                <a:solidFill>
                  <a:schemeClr val="tx1"/>
                </a:solidFill>
              </a:rPr>
              <a:t>① 약에 표시된 기한까지 ② 개봉한 날로부터 </a:t>
            </a:r>
            <a:r>
              <a:rPr lang="en-US" altLang="ko-KR" sz="2800" b="1" dirty="0">
                <a:solidFill>
                  <a:schemeClr val="tx1"/>
                </a:solidFill>
              </a:rPr>
              <a:t>6</a:t>
            </a:r>
            <a:r>
              <a:rPr lang="ko-KR" altLang="en-US" sz="2800" b="1" dirty="0">
                <a:solidFill>
                  <a:schemeClr val="tx1"/>
                </a:solidFill>
              </a:rPr>
              <a:t>개월 ③ 개봉일로부터 </a:t>
            </a:r>
            <a:r>
              <a:rPr lang="en-US" altLang="ko-KR" sz="2800" b="1" dirty="0">
                <a:solidFill>
                  <a:schemeClr val="tx1"/>
                </a:solidFill>
              </a:rPr>
              <a:t>7</a:t>
            </a:r>
            <a:r>
              <a:rPr lang="ko-KR" altLang="en-US" sz="2800" b="1" dirty="0">
                <a:solidFill>
                  <a:schemeClr val="tx1"/>
                </a:solidFill>
              </a:rPr>
              <a:t>일</a:t>
            </a:r>
            <a:r>
              <a:rPr lang="en-US" altLang="ko-KR" sz="2800" b="1" dirty="0">
                <a:solidFill>
                  <a:schemeClr val="tx1"/>
                </a:solidFill>
              </a:rPr>
              <a:t> </a:t>
            </a:r>
            <a:r>
              <a:rPr lang="ko-KR" altLang="en-US" sz="2800" b="1" dirty="0">
                <a:solidFill>
                  <a:schemeClr val="tx1"/>
                </a:solidFill>
              </a:rPr>
              <a:t>④ </a:t>
            </a:r>
            <a:r>
              <a:rPr lang="ko-KR" altLang="en-US" sz="2800" b="1" dirty="0" err="1">
                <a:solidFill>
                  <a:schemeClr val="tx1"/>
                </a:solidFill>
              </a:rPr>
              <a:t>펴어엉생</a:t>
            </a:r>
            <a:r>
              <a:rPr lang="en-US" altLang="ko-KR" sz="2800" b="1" dirty="0">
                <a:solidFill>
                  <a:schemeClr val="tx1"/>
                </a:solidFill>
              </a:rPr>
              <a:t>~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5013176"/>
            <a:ext cx="8496944" cy="15557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② 외용약은 최대한 멸균상태로 유지되어야 하므로 개봉한 경우 빨리 사용해야하고</a:t>
            </a:r>
            <a:r>
              <a:rPr lang="en-US" altLang="ko-KR" sz="2800" b="1" dirty="0">
                <a:solidFill>
                  <a:schemeClr val="tx1"/>
                </a:solidFill>
              </a:rPr>
              <a:t>, 6</a:t>
            </a:r>
            <a:r>
              <a:rPr lang="ko-KR" altLang="en-US" sz="2800" b="1" dirty="0">
                <a:solidFill>
                  <a:schemeClr val="tx1"/>
                </a:solidFill>
              </a:rPr>
              <a:t>개월이 지난 경우 폐기하는 것이 좋다</a:t>
            </a:r>
            <a:r>
              <a:rPr lang="en-US" altLang="ko-KR" sz="2800" b="1" dirty="0">
                <a:solidFill>
                  <a:schemeClr val="tx1"/>
                </a:solidFill>
              </a:rPr>
              <a:t>.</a:t>
            </a:r>
            <a:endParaRPr lang="ko-KR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2001564" y="1556793"/>
          <a:ext cx="5140872" cy="460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포인트가 5개인 별 5"/>
          <p:cNvSpPr/>
          <p:nvPr/>
        </p:nvSpPr>
        <p:spPr>
          <a:xfrm>
            <a:off x="935881" y="3884038"/>
            <a:ext cx="714380" cy="571504"/>
          </a:xfrm>
          <a:prstGeom prst="star5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웃는 얼굴 6"/>
          <p:cNvSpPr/>
          <p:nvPr/>
        </p:nvSpPr>
        <p:spPr>
          <a:xfrm>
            <a:off x="935881" y="4509120"/>
            <a:ext cx="714380" cy="714380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935881" y="3116079"/>
            <a:ext cx="714380" cy="714380"/>
          </a:xfrm>
          <a:prstGeom prst="heart">
            <a:avLst/>
          </a:prstGeom>
          <a:solidFill>
            <a:srgbClr val="F12FC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구름 11"/>
          <p:cNvSpPr/>
          <p:nvPr/>
        </p:nvSpPr>
        <p:spPr>
          <a:xfrm>
            <a:off x="935881" y="2348120"/>
            <a:ext cx="714380" cy="714380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달 12"/>
          <p:cNvSpPr/>
          <p:nvPr/>
        </p:nvSpPr>
        <p:spPr>
          <a:xfrm>
            <a:off x="971600" y="1651600"/>
            <a:ext cx="642942" cy="642942"/>
          </a:xfrm>
          <a:prstGeom prst="moon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8"/>
          <p:cNvGrpSpPr/>
          <p:nvPr/>
        </p:nvGrpSpPr>
        <p:grpSpPr>
          <a:xfrm>
            <a:off x="1238251" y="620713"/>
            <a:ext cx="6667500" cy="515905"/>
            <a:chOff x="1238251" y="1242269"/>
            <a:chExt cx="6667500" cy="515905"/>
          </a:xfrm>
        </p:grpSpPr>
        <p:sp>
          <p:nvSpPr>
            <p:cNvPr id="10" name="모서리가 둥근 직사각형 18"/>
            <p:cNvSpPr/>
            <p:nvPr/>
          </p:nvSpPr>
          <p:spPr>
            <a:xfrm>
              <a:off x="2411760" y="1254174"/>
              <a:ext cx="4320480" cy="504000"/>
            </a:xfrm>
            <a:custGeom>
              <a:avLst/>
              <a:gdLst/>
              <a:ahLst/>
              <a:cxnLst/>
              <a:rect l="l" t="t" r="r" b="b"/>
              <a:pathLst>
                <a:path w="4320480" h="504000">
                  <a:moveTo>
                    <a:pt x="0" y="0"/>
                  </a:moveTo>
                  <a:lnTo>
                    <a:pt x="720480" y="0"/>
                  </a:lnTo>
                  <a:lnTo>
                    <a:pt x="835353" y="0"/>
                  </a:lnTo>
                  <a:lnTo>
                    <a:pt x="1555833" y="0"/>
                  </a:lnTo>
                  <a:lnTo>
                    <a:pt x="1556727" y="173"/>
                  </a:lnTo>
                  <a:lnTo>
                    <a:pt x="2763753" y="173"/>
                  </a:lnTo>
                  <a:lnTo>
                    <a:pt x="2764647" y="0"/>
                  </a:lnTo>
                  <a:lnTo>
                    <a:pt x="3485127" y="0"/>
                  </a:lnTo>
                  <a:lnTo>
                    <a:pt x="3600000" y="0"/>
                  </a:lnTo>
                  <a:lnTo>
                    <a:pt x="4320480" y="0"/>
                  </a:lnTo>
                  <a:cubicBezTo>
                    <a:pt x="4259575" y="0"/>
                    <a:pt x="4210057" y="46886"/>
                    <a:pt x="4209268" y="105180"/>
                  </a:cubicBezTo>
                  <a:lnTo>
                    <a:pt x="4209268" y="442205"/>
                  </a:lnTo>
                  <a:cubicBezTo>
                    <a:pt x="4209268" y="476334"/>
                    <a:pt x="4180498" y="504000"/>
                    <a:pt x="4145008" y="504000"/>
                  </a:cubicBezTo>
                  <a:lnTo>
                    <a:pt x="3424528" y="504000"/>
                  </a:lnTo>
                  <a:lnTo>
                    <a:pt x="895952" y="504000"/>
                  </a:lnTo>
                  <a:lnTo>
                    <a:pt x="175472" y="504000"/>
                  </a:lnTo>
                  <a:cubicBezTo>
                    <a:pt x="139982" y="504000"/>
                    <a:pt x="111212" y="476334"/>
                    <a:pt x="111212" y="442205"/>
                  </a:cubicBezTo>
                  <a:lnTo>
                    <a:pt x="111212" y="105179"/>
                  </a:lnTo>
                  <a:cubicBezTo>
                    <a:pt x="110423" y="46885"/>
                    <a:pt x="60905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336699"/>
                </a:gs>
                <a:gs pos="34000">
                  <a:srgbClr val="3B77B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800" rtlCol="0" anchor="ctr" anchorCtr="1"/>
            <a:lstStyle/>
            <a:p>
              <a:pPr algn="ctr"/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빙고</a:t>
              </a:r>
              <a:r>
                <a:rPr lang="en-US" altLang="ko-KR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!!! </a:t>
              </a:r>
              <a:r>
                <a:rPr lang="ko-KR" altLang="en-US" sz="2400" b="1" dirty="0">
                  <a:gradFill flip="none" rotWithShape="1">
                    <a:gsLst>
                      <a:gs pos="49000">
                        <a:schemeClr val="bg1"/>
                      </a:gs>
                      <a:gs pos="98750">
                        <a:schemeClr val="bg1"/>
                      </a:gs>
                      <a:gs pos="50000">
                        <a:schemeClr val="bg1">
                          <a:lumMod val="85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itchFamily="50" charset="-127"/>
                  <a:ea typeface="나눔바른고딕" pitchFamily="50" charset="-127"/>
                  <a:cs typeface="+mj-cs"/>
                </a:rPr>
                <a:t>약 바로 알고 바로 쓰기</a:t>
              </a:r>
            </a:p>
          </p:txBody>
        </p:sp>
        <p:pic>
          <p:nvPicPr>
            <p:cNvPr id="14" name="Picture 3" descr="D:\★ 2013 작업 ★\131030 두드림,해밀 교구재 리뉴얼 청소년상담원\시안\design\변환\두드림\라인그림자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1" y="1242269"/>
              <a:ext cx="6667500" cy="1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1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의약품 분류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352928" cy="5328566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896868" y="620713"/>
            <a:ext cx="3039295" cy="61555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ko-KR" altLang="en-US" sz="4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25000"/>
                      </a:schemeClr>
                    </a:gs>
                  </a:gsLst>
                  <a:lin ang="5400000" scaled="0"/>
                </a:gradFill>
                <a:effectLst>
                  <a:innerShdw blurRad="127000">
                    <a:schemeClr val="tx1"/>
                  </a:innerShdw>
                </a:effectLst>
                <a:latin typeface="나눔고딕 ExtraBold" pitchFamily="50" charset="-127"/>
                <a:ea typeface="나눔고딕 ExtraBold" pitchFamily="50" charset="-127"/>
              </a:rPr>
              <a:t>의약품의 정의</a:t>
            </a:r>
            <a:endParaRPr kumimoji="1" lang="ko-KR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25000"/>
                    </a:schemeClr>
                  </a:gs>
                </a:gsLst>
                <a:lin ang="5400000" scaled="0"/>
              </a:gradFill>
              <a:effectLst>
                <a:innerShdw blurRad="127000">
                  <a:schemeClr val="tx1"/>
                </a:innerShdw>
              </a:effectLst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352928" cy="2673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800" b="1" dirty="0">
                <a:solidFill>
                  <a:schemeClr val="tx1"/>
                </a:solidFill>
              </a:rPr>
              <a:t>다음 중 의약품이 아닌 것은</a:t>
            </a:r>
            <a:r>
              <a:rPr lang="en-US" altLang="ko-KR" sz="2800" b="1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① 해열제 시럽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② </a:t>
            </a:r>
            <a:r>
              <a:rPr lang="ko-KR" altLang="en-US" sz="2800" b="1" dirty="0" err="1">
                <a:solidFill>
                  <a:schemeClr val="tx1"/>
                </a:solidFill>
              </a:rPr>
              <a:t>타이레놀정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③ </a:t>
            </a:r>
            <a:r>
              <a:rPr lang="ko-KR" altLang="en-US" sz="2800" b="1" dirty="0" err="1">
                <a:solidFill>
                  <a:schemeClr val="tx1"/>
                </a:solidFill>
              </a:rPr>
              <a:t>크릴오일캡슐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ko-KR" altLang="en-US" sz="2800" b="1" dirty="0">
                <a:solidFill>
                  <a:schemeClr val="tx1"/>
                </a:solidFill>
              </a:rPr>
              <a:t>④ </a:t>
            </a:r>
            <a:r>
              <a:rPr lang="ko-KR" altLang="en-US" sz="2800" b="1" dirty="0" err="1">
                <a:solidFill>
                  <a:schemeClr val="tx1"/>
                </a:solidFill>
              </a:rPr>
              <a:t>케토톱파스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5445224"/>
            <a:ext cx="8352928" cy="12961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2400" b="1" dirty="0">
                <a:solidFill>
                  <a:schemeClr val="tx1"/>
                </a:solidFill>
              </a:rPr>
              <a:t>③ </a:t>
            </a:r>
            <a:r>
              <a:rPr lang="ko-KR" altLang="en-US" sz="2400" b="1" dirty="0" err="1">
                <a:solidFill>
                  <a:schemeClr val="tx1"/>
                </a:solidFill>
              </a:rPr>
              <a:t>크릴오일캡슐은</a:t>
            </a:r>
            <a:r>
              <a:rPr lang="ko-KR" altLang="en-US" sz="2400" b="1" dirty="0">
                <a:solidFill>
                  <a:schemeClr val="tx1"/>
                </a:solidFill>
              </a:rPr>
              <a:t> 건강기능식품으로 인터넷이나 홈쇼핑으로 구매가 가능하다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674" name="AutoShape 2" descr="오메가3에 대한 이미지 검색결과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71438" y="-1439863"/>
            <a:ext cx="4010025" cy="3000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C1ED503-6B3B-48FB-863E-95A449B53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3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1775</Words>
  <Application>Microsoft Office PowerPoint</Application>
  <PresentationFormat>화면 슬라이드 쇼(4:3)</PresentationFormat>
  <Paragraphs>791</Paragraphs>
  <Slides>83</Slides>
  <Notes>5</Notes>
  <HiddenSlides>5</HiddenSlides>
  <MMClips>7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83</vt:i4>
      </vt:variant>
    </vt:vector>
  </HeadingPairs>
  <TitlesOfParts>
    <vt:vector size="91" baseType="lpstr">
      <vt:lpstr>Arial</vt:lpstr>
      <vt:lpstr>나눔손글씨 펜</vt:lpstr>
      <vt:lpstr>나눔고딕 ExtraBold</vt:lpstr>
      <vt:lpstr>Abadi</vt:lpstr>
      <vt:lpstr>나눔바른고딕</vt:lpstr>
      <vt:lpstr>맑은 고딕</vt:lpstr>
      <vt:lpstr>함초롬돋움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항생제의 복용방법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서방정 진통제의 복용방법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K0903</dc:creator>
  <cp:lastModifiedBy>user</cp:lastModifiedBy>
  <cp:revision>249</cp:revision>
  <dcterms:created xsi:type="dcterms:W3CDTF">2009-04-14T07:27:25Z</dcterms:created>
  <dcterms:modified xsi:type="dcterms:W3CDTF">2021-04-01T07:50:39Z</dcterms:modified>
</cp:coreProperties>
</file>